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4" r:id="rId1"/>
  </p:sldMasterIdLst>
  <p:handoutMasterIdLst>
    <p:handoutMasterId r:id="rId9"/>
  </p:handoutMasterIdLst>
  <p:sldIdLst>
    <p:sldId id="264" r:id="rId2"/>
    <p:sldId id="257" r:id="rId3"/>
    <p:sldId id="258" r:id="rId4"/>
    <p:sldId id="259" r:id="rId5"/>
    <p:sldId id="260" r:id="rId6"/>
    <p:sldId id="261" r:id="rId7"/>
    <p:sldId id="265" r:id="rId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VNI-Times" pitchFamily="2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VNI-Times" pitchFamily="2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VNI-Times" pitchFamily="2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VNI-Times" pitchFamily="2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VNI-Times" pitchFamily="2" charset="0"/>
        <a:ea typeface="+mn-ea"/>
        <a:cs typeface="Arial" charset="0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VNI-Times" pitchFamily="2" charset="0"/>
        <a:ea typeface="+mn-ea"/>
        <a:cs typeface="Arial" charset="0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VNI-Times" pitchFamily="2" charset="0"/>
        <a:ea typeface="+mn-ea"/>
        <a:cs typeface="Arial" charset="0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VNI-Times" pitchFamily="2" charset="0"/>
        <a:ea typeface="+mn-ea"/>
        <a:cs typeface="Arial" charset="0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VNI-Times" pitchFamily="2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allowPng="1" imgSz="1024x768" encoding="windows-1252"/>
  <p:clrMru>
    <a:srgbClr val="FF00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38" d="100"/>
          <a:sy n="38" d="100"/>
        </p:scale>
        <p:origin x="-139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1308" y="-10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5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5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E828356C-8FF7-43BD-AA5D-D74D181EB3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5" name="Group 3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8" name="Freeform 4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/>
                <a:ahLst/>
                <a:cxnLst>
                  <a:cxn ang="0">
                    <a:pos x="2740" y="528"/>
                  </a:cxn>
                  <a:cxn ang="0">
                    <a:pos x="2632" y="484"/>
                  </a:cxn>
                  <a:cxn ang="0">
                    <a:pos x="2480" y="424"/>
                  </a:cxn>
                  <a:cxn ang="0">
                    <a:pos x="2203" y="343"/>
                  </a:cxn>
                  <a:cxn ang="0">
                    <a:pos x="1970" y="277"/>
                  </a:cxn>
                  <a:cxn ang="0">
                    <a:pos x="1807" y="212"/>
                  </a:cxn>
                  <a:cxn ang="0">
                    <a:pos x="1693" y="152"/>
                  </a:cxn>
                  <a:cxn ang="0">
                    <a:pos x="1628" y="103"/>
                  </a:cxn>
                  <a:cxn ang="0">
                    <a:pos x="1590" y="60"/>
                  </a:cxn>
                  <a:cxn ang="0">
                    <a:pos x="1579" y="27"/>
                  </a:cxn>
                  <a:cxn ang="0">
                    <a:pos x="1585" y="0"/>
                  </a:cxn>
                  <a:cxn ang="0">
                    <a:pos x="1557" y="49"/>
                  </a:cxn>
                  <a:cxn ang="0">
                    <a:pos x="1568" y="98"/>
                  </a:cxn>
                  <a:cxn ang="0">
                    <a:pos x="1617" y="141"/>
                  </a:cxn>
                  <a:cxn ang="0">
                    <a:pos x="1688" y="185"/>
                  </a:cxn>
                  <a:cxn ang="0">
                    <a:pos x="1791" y="228"/>
                  </a:cxn>
                  <a:cxn ang="0">
                    <a:pos x="2040" y="310"/>
                  </a:cxn>
                  <a:cxn ang="0">
                    <a:pos x="2285" y="381"/>
                  </a:cxn>
                  <a:cxn ang="0">
                    <a:pos x="2464" y="435"/>
                  </a:cxn>
                  <a:cxn ang="0">
                    <a:pos x="2605" y="484"/>
                  </a:cxn>
                  <a:cxn ang="0">
                    <a:pos x="2708" y="528"/>
                  </a:cxn>
                  <a:cxn ang="0">
                    <a:pos x="2768" y="560"/>
                  </a:cxn>
                  <a:cxn ang="0">
                    <a:pos x="2795" y="593"/>
                  </a:cxn>
                  <a:cxn ang="0">
                    <a:pos x="2795" y="642"/>
                  </a:cxn>
                  <a:cxn ang="0">
                    <a:pos x="2762" y="691"/>
                  </a:cxn>
                  <a:cxn ang="0">
                    <a:pos x="2692" y="735"/>
                  </a:cxn>
                  <a:cxn ang="0">
                    <a:pos x="2589" y="778"/>
                  </a:cxn>
                  <a:cxn ang="0">
                    <a:pos x="2458" y="822"/>
                  </a:cxn>
                  <a:cxn ang="0">
                    <a:pos x="2301" y="865"/>
                  </a:cxn>
                  <a:cxn ang="0">
                    <a:pos x="2030" y="930"/>
                  </a:cxn>
                  <a:cxn ang="0">
                    <a:pos x="1606" y="1034"/>
                  </a:cxn>
                  <a:cxn ang="0">
                    <a:pos x="1145" y="1164"/>
                  </a:cxn>
                  <a:cxn ang="0">
                    <a:pos x="673" y="1328"/>
                  </a:cxn>
                  <a:cxn ang="0">
                    <a:pos x="217" y="1545"/>
                  </a:cxn>
                  <a:cxn ang="0">
                    <a:pos x="353" y="1671"/>
                  </a:cxn>
                  <a:cxn ang="0">
                    <a:pos x="754" y="1469"/>
                  </a:cxn>
                  <a:cxn ang="0">
                    <a:pos x="1145" y="1311"/>
                  </a:cxn>
                  <a:cxn ang="0">
                    <a:pos x="1519" y="1186"/>
                  </a:cxn>
                  <a:cxn ang="0">
                    <a:pos x="1861" y="1083"/>
                  </a:cxn>
                  <a:cxn ang="0">
                    <a:pos x="2165" y="1007"/>
                  </a:cxn>
                  <a:cxn ang="0">
                    <a:pos x="2426" y="947"/>
                  </a:cxn>
                  <a:cxn ang="0">
                    <a:pos x="2626" y="892"/>
                  </a:cxn>
                  <a:cxn ang="0">
                    <a:pos x="2762" y="838"/>
                  </a:cxn>
                  <a:cxn ang="0">
                    <a:pos x="2827" y="794"/>
                  </a:cxn>
                  <a:cxn ang="0">
                    <a:pos x="2865" y="745"/>
                  </a:cxn>
                  <a:cxn ang="0">
                    <a:pos x="2882" y="702"/>
                  </a:cxn>
                  <a:cxn ang="0">
                    <a:pos x="2854" y="620"/>
                  </a:cxn>
                  <a:cxn ang="0">
                    <a:pos x="2800" y="560"/>
                  </a:cxn>
                  <a:cxn ang="0">
                    <a:pos x="2773" y="544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" name="Freeform 5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/>
                <a:ahLst/>
                <a:cxnLst>
                  <a:cxn ang="0">
                    <a:pos x="1259" y="615"/>
                  </a:cxn>
                  <a:cxn ang="0">
                    <a:pos x="1248" y="588"/>
                  </a:cxn>
                  <a:cxn ang="0">
                    <a:pos x="1237" y="566"/>
                  </a:cxn>
                  <a:cxn ang="0">
                    <a:pos x="1216" y="539"/>
                  </a:cxn>
                  <a:cxn ang="0">
                    <a:pos x="1188" y="517"/>
                  </a:cxn>
                  <a:cxn ang="0">
                    <a:pos x="1123" y="479"/>
                  </a:cxn>
                  <a:cxn ang="0">
                    <a:pos x="1042" y="441"/>
                  </a:cxn>
                  <a:cxn ang="0">
                    <a:pos x="944" y="408"/>
                  </a:cxn>
                  <a:cxn ang="0">
                    <a:pos x="841" y="381"/>
                  </a:cxn>
                  <a:cxn ang="0">
                    <a:pos x="727" y="348"/>
                  </a:cxn>
                  <a:cxn ang="0">
                    <a:pos x="613" y="321"/>
                  </a:cxn>
                  <a:cxn ang="0">
                    <a:pos x="499" y="294"/>
                  </a:cxn>
                  <a:cxn ang="0">
                    <a:pos x="391" y="261"/>
                  </a:cxn>
                  <a:cxn ang="0">
                    <a:pos x="288" y="229"/>
                  </a:cxn>
                  <a:cxn ang="0">
                    <a:pos x="195" y="196"/>
                  </a:cxn>
                  <a:cxn ang="0">
                    <a:pos x="119" y="152"/>
                  </a:cxn>
                  <a:cxn ang="0">
                    <a:pos x="54" y="109"/>
                  </a:cxn>
                  <a:cxn ang="0">
                    <a:pos x="33" y="87"/>
                  </a:cxn>
                  <a:cxn ang="0">
                    <a:pos x="16" y="60"/>
                  </a:cxn>
                  <a:cxn ang="0">
                    <a:pos x="5" y="33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0" y="38"/>
                  </a:cxn>
                  <a:cxn ang="0">
                    <a:pos x="5" y="60"/>
                  </a:cxn>
                  <a:cxn ang="0">
                    <a:pos x="16" y="87"/>
                  </a:cxn>
                  <a:cxn ang="0">
                    <a:pos x="33" y="114"/>
                  </a:cxn>
                  <a:cxn ang="0">
                    <a:pos x="54" y="142"/>
                  </a:cxn>
                  <a:cxn ang="0">
                    <a:pos x="87" y="174"/>
                  </a:cxn>
                  <a:cxn ang="0">
                    <a:pos x="125" y="207"/>
                  </a:cxn>
                  <a:cxn ang="0">
                    <a:pos x="179" y="240"/>
                  </a:cxn>
                  <a:cxn ang="0">
                    <a:pos x="244" y="278"/>
                  </a:cxn>
                  <a:cxn ang="0">
                    <a:pos x="326" y="310"/>
                  </a:cxn>
                  <a:cxn ang="0">
                    <a:pos x="418" y="348"/>
                  </a:cxn>
                  <a:cxn ang="0">
                    <a:pos x="526" y="381"/>
                  </a:cxn>
                  <a:cxn ang="0">
                    <a:pos x="657" y="414"/>
                  </a:cxn>
                  <a:cxn ang="0">
                    <a:pos x="749" y="435"/>
                  </a:cxn>
                  <a:cxn ang="0">
                    <a:pos x="830" y="463"/>
                  </a:cxn>
                  <a:cxn ang="0">
                    <a:pos x="901" y="490"/>
                  </a:cxn>
                  <a:cxn ang="0">
                    <a:pos x="966" y="512"/>
                  </a:cxn>
                  <a:cxn ang="0">
                    <a:pos x="1015" y="539"/>
                  </a:cxn>
                  <a:cxn ang="0">
                    <a:pos x="1053" y="566"/>
                  </a:cxn>
                  <a:cxn ang="0">
                    <a:pos x="1080" y="593"/>
                  </a:cxn>
                  <a:cxn ang="0">
                    <a:pos x="1102" y="620"/>
                  </a:cxn>
                  <a:cxn ang="0">
                    <a:pos x="1112" y="648"/>
                  </a:cxn>
                  <a:cxn ang="0">
                    <a:pos x="1118" y="675"/>
                  </a:cxn>
                  <a:cxn ang="0">
                    <a:pos x="1112" y="697"/>
                  </a:cxn>
                  <a:cxn ang="0">
                    <a:pos x="1096" y="724"/>
                  </a:cxn>
                  <a:cxn ang="0">
                    <a:pos x="1080" y="746"/>
                  </a:cxn>
                  <a:cxn ang="0">
                    <a:pos x="1053" y="767"/>
                  </a:cxn>
                  <a:cxn ang="0">
                    <a:pos x="1015" y="789"/>
                  </a:cxn>
                  <a:cxn ang="0">
                    <a:pos x="977" y="811"/>
                  </a:cxn>
                  <a:cxn ang="0">
                    <a:pos x="1047" y="789"/>
                  </a:cxn>
                  <a:cxn ang="0">
                    <a:pos x="1107" y="767"/>
                  </a:cxn>
                  <a:cxn ang="0">
                    <a:pos x="1156" y="746"/>
                  </a:cxn>
                  <a:cxn ang="0">
                    <a:pos x="1199" y="724"/>
                  </a:cxn>
                  <a:cxn ang="0">
                    <a:pos x="1226" y="702"/>
                  </a:cxn>
                  <a:cxn ang="0">
                    <a:pos x="1248" y="675"/>
                  </a:cxn>
                  <a:cxn ang="0">
                    <a:pos x="1259" y="648"/>
                  </a:cxn>
                  <a:cxn ang="0">
                    <a:pos x="1259" y="615"/>
                  </a:cxn>
                  <a:cxn ang="0">
                    <a:pos x="1259" y="615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" name="Freeform 6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/>
                <a:ahLst/>
                <a:cxnLst>
                  <a:cxn ang="0">
                    <a:pos x="92" y="958"/>
                  </a:cxn>
                  <a:cxn ang="0">
                    <a:pos x="0" y="969"/>
                  </a:cxn>
                  <a:cxn ang="0">
                    <a:pos x="391" y="969"/>
                  </a:cxn>
                  <a:cxn ang="0">
                    <a:pos x="434" y="947"/>
                  </a:cxn>
                  <a:cxn ang="0">
                    <a:pos x="483" y="914"/>
                  </a:cxn>
                  <a:cxn ang="0">
                    <a:pos x="554" y="876"/>
                  </a:cxn>
                  <a:cxn ang="0">
                    <a:pos x="635" y="838"/>
                  </a:cxn>
                  <a:cxn ang="0">
                    <a:pos x="727" y="794"/>
                  </a:cxn>
                  <a:cxn ang="0">
                    <a:pos x="836" y="745"/>
                  </a:cxn>
                  <a:cxn ang="0">
                    <a:pos x="961" y="696"/>
                  </a:cxn>
                  <a:cxn ang="0">
                    <a:pos x="1102" y="642"/>
                  </a:cxn>
                  <a:cxn ang="0">
                    <a:pos x="1259" y="582"/>
                  </a:cxn>
                  <a:cxn ang="0">
                    <a:pos x="1433" y="522"/>
                  </a:cxn>
                  <a:cxn ang="0">
                    <a:pos x="1623" y="462"/>
                  </a:cxn>
                  <a:cxn ang="0">
                    <a:pos x="1829" y="403"/>
                  </a:cxn>
                  <a:cxn ang="0">
                    <a:pos x="2057" y="343"/>
                  </a:cxn>
                  <a:cxn ang="0">
                    <a:pos x="2301" y="283"/>
                  </a:cxn>
                  <a:cxn ang="0">
                    <a:pos x="2567" y="223"/>
                  </a:cxn>
                  <a:cxn ang="0">
                    <a:pos x="2849" y="163"/>
                  </a:cxn>
                  <a:cxn ang="0">
                    <a:pos x="2849" y="0"/>
                  </a:cxn>
                  <a:cxn ang="0">
                    <a:pos x="2817" y="16"/>
                  </a:cxn>
                  <a:cxn ang="0">
                    <a:pos x="2773" y="33"/>
                  </a:cxn>
                  <a:cxn ang="0">
                    <a:pos x="2719" y="54"/>
                  </a:cxn>
                  <a:cxn ang="0">
                    <a:pos x="2648" y="76"/>
                  </a:cxn>
                  <a:cxn ang="0">
                    <a:pos x="2572" y="98"/>
                  </a:cxn>
                  <a:cxn ang="0">
                    <a:pos x="2491" y="120"/>
                  </a:cxn>
                  <a:cxn ang="0">
                    <a:pos x="2399" y="147"/>
                  </a:cxn>
                  <a:cxn ang="0">
                    <a:pos x="2301" y="169"/>
                  </a:cxn>
                  <a:cxn ang="0">
                    <a:pos x="2095" y="223"/>
                  </a:cxn>
                  <a:cxn ang="0">
                    <a:pos x="1889" y="277"/>
                  </a:cxn>
                  <a:cxn ang="0">
                    <a:pos x="1688" y="326"/>
                  </a:cxn>
                  <a:cxn ang="0">
                    <a:pos x="1590" y="354"/>
                  </a:cxn>
                  <a:cxn ang="0">
                    <a:pos x="1503" y="381"/>
                  </a:cxn>
                  <a:cxn ang="0">
                    <a:pos x="1107" y="506"/>
                  </a:cxn>
                  <a:cxn ang="0">
                    <a:pos x="912" y="577"/>
                  </a:cxn>
                  <a:cxn ang="0">
                    <a:pos x="727" y="647"/>
                  </a:cxn>
                  <a:cxn ang="0">
                    <a:pos x="548" y="718"/>
                  </a:cxn>
                  <a:cxn ang="0">
                    <a:pos x="380" y="794"/>
                  </a:cxn>
                  <a:cxn ang="0">
                    <a:pos x="228" y="876"/>
                  </a:cxn>
                  <a:cxn ang="0">
                    <a:pos x="92" y="958"/>
                  </a:cxn>
                  <a:cxn ang="0">
                    <a:pos x="92" y="958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1" name="Freeform 7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>
                  <a:gd name="T0" fmla="*/ 1433 w 3007"/>
                  <a:gd name="T1" fmla="*/ 474 h 2085"/>
                  <a:gd name="T2" fmla="*/ 1460 w 3007"/>
                  <a:gd name="T3" fmla="*/ 528 h 2085"/>
                  <a:gd name="T4" fmla="*/ 1541 w 3007"/>
                  <a:gd name="T5" fmla="*/ 593 h 2085"/>
                  <a:gd name="T6" fmla="*/ 1715 w 3007"/>
                  <a:gd name="T7" fmla="*/ 670 h 2085"/>
                  <a:gd name="T8" fmla="*/ 1927 w 3007"/>
                  <a:gd name="T9" fmla="*/ 735 h 2085"/>
                  <a:gd name="T10" fmla="*/ 2155 w 3007"/>
                  <a:gd name="T11" fmla="*/ 789 h 2085"/>
                  <a:gd name="T12" fmla="*/ 2372 w 3007"/>
                  <a:gd name="T13" fmla="*/ 849 h 2085"/>
                  <a:gd name="T14" fmla="*/ 2551 w 3007"/>
                  <a:gd name="T15" fmla="*/ 920 h 2085"/>
                  <a:gd name="T16" fmla="*/ 2638 w 3007"/>
                  <a:gd name="T17" fmla="*/ 980 h 2085"/>
                  <a:gd name="T18" fmla="*/ 2676 w 3007"/>
                  <a:gd name="T19" fmla="*/ 1029 h 2085"/>
                  <a:gd name="T20" fmla="*/ 2681 w 3007"/>
                  <a:gd name="T21" fmla="*/ 1083 h 2085"/>
                  <a:gd name="T22" fmla="*/ 2665 w 3007"/>
                  <a:gd name="T23" fmla="*/ 1127 h 2085"/>
                  <a:gd name="T24" fmla="*/ 2616 w 3007"/>
                  <a:gd name="T25" fmla="*/ 1170 h 2085"/>
                  <a:gd name="T26" fmla="*/ 2545 w 3007"/>
                  <a:gd name="T27" fmla="*/ 1208 h 2085"/>
                  <a:gd name="T28" fmla="*/ 2448 w 3007"/>
                  <a:gd name="T29" fmla="*/ 1241 h 2085"/>
                  <a:gd name="T30" fmla="*/ 2328 w 3007"/>
                  <a:gd name="T31" fmla="*/ 1274 h 2085"/>
                  <a:gd name="T32" fmla="*/ 2106 w 3007"/>
                  <a:gd name="T33" fmla="*/ 1328 h 2085"/>
                  <a:gd name="T34" fmla="*/ 1742 w 3007"/>
                  <a:gd name="T35" fmla="*/ 1421 h 2085"/>
                  <a:gd name="T36" fmla="*/ 1308 w 3007"/>
                  <a:gd name="T37" fmla="*/ 1540 h 2085"/>
                  <a:gd name="T38" fmla="*/ 820 w 3007"/>
                  <a:gd name="T39" fmla="*/ 1709 h 2085"/>
                  <a:gd name="T40" fmla="*/ 282 w 3007"/>
                  <a:gd name="T41" fmla="*/ 1943 h 2085"/>
                  <a:gd name="T42" fmla="*/ 152 w 3007"/>
                  <a:gd name="T43" fmla="*/ 2085 h 2085"/>
                  <a:gd name="T44" fmla="*/ 386 w 3007"/>
                  <a:gd name="T45" fmla="*/ 1992 h 2085"/>
                  <a:gd name="T46" fmla="*/ 700 w 3007"/>
                  <a:gd name="T47" fmla="*/ 1834 h 2085"/>
                  <a:gd name="T48" fmla="*/ 1064 w 3007"/>
                  <a:gd name="T49" fmla="*/ 1693 h 2085"/>
                  <a:gd name="T50" fmla="*/ 1661 w 3007"/>
                  <a:gd name="T51" fmla="*/ 1497 h 2085"/>
                  <a:gd name="T52" fmla="*/ 1845 w 3007"/>
                  <a:gd name="T53" fmla="*/ 1442 h 2085"/>
                  <a:gd name="T54" fmla="*/ 2252 w 3007"/>
                  <a:gd name="T55" fmla="*/ 1339 h 2085"/>
                  <a:gd name="T56" fmla="*/ 2551 w 3007"/>
                  <a:gd name="T57" fmla="*/ 1263 h 2085"/>
                  <a:gd name="T58" fmla="*/ 2730 w 3007"/>
                  <a:gd name="T59" fmla="*/ 1214 h 2085"/>
                  <a:gd name="T60" fmla="*/ 2876 w 3007"/>
                  <a:gd name="T61" fmla="*/ 1170 h 2085"/>
                  <a:gd name="T62" fmla="*/ 2974 w 3007"/>
                  <a:gd name="T63" fmla="*/ 1132 h 2085"/>
                  <a:gd name="T64" fmla="*/ 3007 w 3007"/>
                  <a:gd name="T65" fmla="*/ 871 h 2085"/>
                  <a:gd name="T66" fmla="*/ 2860 w 3007"/>
                  <a:gd name="T67" fmla="*/ 844 h 2085"/>
                  <a:gd name="T68" fmla="*/ 2670 w 3007"/>
                  <a:gd name="T69" fmla="*/ 806 h 2085"/>
                  <a:gd name="T70" fmla="*/ 2458 w 3007"/>
                  <a:gd name="T71" fmla="*/ 757 h 2085"/>
                  <a:gd name="T72" fmla="*/ 2138 w 3007"/>
                  <a:gd name="T73" fmla="*/ 670 h 2085"/>
                  <a:gd name="T74" fmla="*/ 1959 w 3007"/>
                  <a:gd name="T75" fmla="*/ 604 h 2085"/>
                  <a:gd name="T76" fmla="*/ 1824 w 3007"/>
                  <a:gd name="T77" fmla="*/ 534 h 2085"/>
                  <a:gd name="T78" fmla="*/ 1769 w 3007"/>
                  <a:gd name="T79" fmla="*/ 474 h 2085"/>
                  <a:gd name="T80" fmla="*/ 1753 w 3007"/>
                  <a:gd name="T81" fmla="*/ 436 h 2085"/>
                  <a:gd name="T82" fmla="*/ 1780 w 3007"/>
                  <a:gd name="T83" fmla="*/ 381 h 2085"/>
                  <a:gd name="T84" fmla="*/ 1862 w 3007"/>
                  <a:gd name="T85" fmla="*/ 316 h 2085"/>
                  <a:gd name="T86" fmla="*/ 1986 w 3007"/>
                  <a:gd name="T87" fmla="*/ 267 h 2085"/>
                  <a:gd name="T88" fmla="*/ 2149 w 3007"/>
                  <a:gd name="T89" fmla="*/ 229 h 2085"/>
                  <a:gd name="T90" fmla="*/ 2431 w 3007"/>
                  <a:gd name="T91" fmla="*/ 180 h 2085"/>
                  <a:gd name="T92" fmla="*/ 2827 w 3007"/>
                  <a:gd name="T93" fmla="*/ 125 h 2085"/>
                  <a:gd name="T94" fmla="*/ 3007 w 3007"/>
                  <a:gd name="T95" fmla="*/ 87 h 2085"/>
                  <a:gd name="T96" fmla="*/ 2909 w 3007"/>
                  <a:gd name="T97" fmla="*/ 22 h 2085"/>
                  <a:gd name="T98" fmla="*/ 2676 w 3007"/>
                  <a:gd name="T99" fmla="*/ 66 h 2085"/>
                  <a:gd name="T100" fmla="*/ 2285 w 3007"/>
                  <a:gd name="T101" fmla="*/ 120 h 2085"/>
                  <a:gd name="T102" fmla="*/ 2030 w 3007"/>
                  <a:gd name="T103" fmla="*/ 158 h 2085"/>
                  <a:gd name="T104" fmla="*/ 1791 w 3007"/>
                  <a:gd name="T105" fmla="*/ 202 h 2085"/>
                  <a:gd name="T106" fmla="*/ 1601 w 3007"/>
                  <a:gd name="T107" fmla="*/ 261 h 2085"/>
                  <a:gd name="T108" fmla="*/ 1471 w 3007"/>
                  <a:gd name="T109" fmla="*/ 338 h 2085"/>
                  <a:gd name="T110" fmla="*/ 1438 w 3007"/>
                  <a:gd name="T111" fmla="*/ 387 h 2085"/>
                  <a:gd name="T112" fmla="*/ 1427 w 3007"/>
                  <a:gd name="T113" fmla="*/ 441 h 2085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</a:gdLst>
                <a:ahLst/>
                <a:cxnLst>
                  <a:cxn ang="T114">
                    <a:pos x="T0" y="T1"/>
                  </a:cxn>
                  <a:cxn ang="T115">
                    <a:pos x="T2" y="T3"/>
                  </a:cxn>
                  <a:cxn ang="T116">
                    <a:pos x="T4" y="T5"/>
                  </a:cxn>
                  <a:cxn ang="T117">
                    <a:pos x="T6" y="T7"/>
                  </a:cxn>
                  <a:cxn ang="T118">
                    <a:pos x="T8" y="T9"/>
                  </a:cxn>
                  <a:cxn ang="T119">
                    <a:pos x="T10" y="T11"/>
                  </a:cxn>
                  <a:cxn ang="T120">
                    <a:pos x="T12" y="T13"/>
                  </a:cxn>
                  <a:cxn ang="T121">
                    <a:pos x="T14" y="T15"/>
                  </a:cxn>
                  <a:cxn ang="T122">
                    <a:pos x="T16" y="T17"/>
                  </a:cxn>
                  <a:cxn ang="T123">
                    <a:pos x="T18" y="T19"/>
                  </a:cxn>
                  <a:cxn ang="T124">
                    <a:pos x="T20" y="T21"/>
                  </a:cxn>
                  <a:cxn ang="T125">
                    <a:pos x="T22" y="T23"/>
                  </a:cxn>
                  <a:cxn ang="T126">
                    <a:pos x="T24" y="T25"/>
                  </a:cxn>
                  <a:cxn ang="T127">
                    <a:pos x="T26" y="T27"/>
                  </a:cxn>
                  <a:cxn ang="T128">
                    <a:pos x="T28" y="T29"/>
                  </a:cxn>
                  <a:cxn ang="T129">
                    <a:pos x="T30" y="T31"/>
                  </a:cxn>
                  <a:cxn ang="T130">
                    <a:pos x="T32" y="T33"/>
                  </a:cxn>
                  <a:cxn ang="T131">
                    <a:pos x="T34" y="T35"/>
                  </a:cxn>
                  <a:cxn ang="T132">
                    <a:pos x="T36" y="T37"/>
                  </a:cxn>
                  <a:cxn ang="T133">
                    <a:pos x="T38" y="T39"/>
                  </a:cxn>
                  <a:cxn ang="T134">
                    <a:pos x="T40" y="T41"/>
                  </a:cxn>
                  <a:cxn ang="T135">
                    <a:pos x="T42" y="T43"/>
                  </a:cxn>
                  <a:cxn ang="T136">
                    <a:pos x="T44" y="T45"/>
                  </a:cxn>
                  <a:cxn ang="T137">
                    <a:pos x="T46" y="T47"/>
                  </a:cxn>
                  <a:cxn ang="T138">
                    <a:pos x="T48" y="T49"/>
                  </a:cxn>
                  <a:cxn ang="T139">
                    <a:pos x="T50" y="T51"/>
                  </a:cxn>
                  <a:cxn ang="T140">
                    <a:pos x="T52" y="T53"/>
                  </a:cxn>
                  <a:cxn ang="T141">
                    <a:pos x="T54" y="T55"/>
                  </a:cxn>
                  <a:cxn ang="T142">
                    <a:pos x="T56" y="T57"/>
                  </a:cxn>
                  <a:cxn ang="T143">
                    <a:pos x="T58" y="T59"/>
                  </a:cxn>
                  <a:cxn ang="T144">
                    <a:pos x="T60" y="T61"/>
                  </a:cxn>
                  <a:cxn ang="T145">
                    <a:pos x="T62" y="T63"/>
                  </a:cxn>
                  <a:cxn ang="T146">
                    <a:pos x="T64" y="T65"/>
                  </a:cxn>
                  <a:cxn ang="T147">
                    <a:pos x="T66" y="T67"/>
                  </a:cxn>
                  <a:cxn ang="T148">
                    <a:pos x="T68" y="T69"/>
                  </a:cxn>
                  <a:cxn ang="T149">
                    <a:pos x="T70" y="T71"/>
                  </a:cxn>
                  <a:cxn ang="T150">
                    <a:pos x="T72" y="T73"/>
                  </a:cxn>
                  <a:cxn ang="T151">
                    <a:pos x="T74" y="T75"/>
                  </a:cxn>
                  <a:cxn ang="T152">
                    <a:pos x="T76" y="T77"/>
                  </a:cxn>
                  <a:cxn ang="T153">
                    <a:pos x="T78" y="T79"/>
                  </a:cxn>
                  <a:cxn ang="T154">
                    <a:pos x="T80" y="T81"/>
                  </a:cxn>
                  <a:cxn ang="T155">
                    <a:pos x="T82" y="T83"/>
                  </a:cxn>
                  <a:cxn ang="T156">
                    <a:pos x="T84" y="T85"/>
                  </a:cxn>
                  <a:cxn ang="T157">
                    <a:pos x="T86" y="T87"/>
                  </a:cxn>
                  <a:cxn ang="T158">
                    <a:pos x="T88" y="T89"/>
                  </a:cxn>
                  <a:cxn ang="T159">
                    <a:pos x="T90" y="T91"/>
                  </a:cxn>
                  <a:cxn ang="T160">
                    <a:pos x="T92" y="T93"/>
                  </a:cxn>
                  <a:cxn ang="T161">
                    <a:pos x="T94" y="T95"/>
                  </a:cxn>
                  <a:cxn ang="T162">
                    <a:pos x="T96" y="T97"/>
                  </a:cxn>
                  <a:cxn ang="T163">
                    <a:pos x="T98" y="T99"/>
                  </a:cxn>
                  <a:cxn ang="T164">
                    <a:pos x="T100" y="T101"/>
                  </a:cxn>
                  <a:cxn ang="T165">
                    <a:pos x="T102" y="T103"/>
                  </a:cxn>
                  <a:cxn ang="T166">
                    <a:pos x="T104" y="T105"/>
                  </a:cxn>
                  <a:cxn ang="T167">
                    <a:pos x="T106" y="T107"/>
                  </a:cxn>
                  <a:cxn ang="T168">
                    <a:pos x="T108" y="T109"/>
                  </a:cxn>
                  <a:cxn ang="T169">
                    <a:pos x="T110" y="T111"/>
                  </a:cxn>
                  <a:cxn ang="T170">
                    <a:pos x="T112" y="T113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2" name="Freeform 8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/>
                <a:ahLst/>
                <a:cxnLst>
                  <a:cxn ang="0">
                    <a:pos x="0" y="332"/>
                  </a:cxn>
                  <a:cxn ang="0">
                    <a:pos x="0" y="360"/>
                  </a:cxn>
                  <a:cxn ang="0">
                    <a:pos x="5" y="387"/>
                  </a:cxn>
                  <a:cxn ang="0">
                    <a:pos x="27" y="414"/>
                  </a:cxn>
                  <a:cxn ang="0">
                    <a:pos x="54" y="436"/>
                  </a:cxn>
                  <a:cxn ang="0">
                    <a:pos x="92" y="463"/>
                  </a:cxn>
                  <a:cxn ang="0">
                    <a:pos x="141" y="490"/>
                  </a:cxn>
                  <a:cxn ang="0">
                    <a:pos x="195" y="512"/>
                  </a:cxn>
                  <a:cxn ang="0">
                    <a:pos x="255" y="539"/>
                  </a:cxn>
                  <a:cxn ang="0">
                    <a:pos x="212" y="517"/>
                  </a:cxn>
                  <a:cxn ang="0">
                    <a:pos x="179" y="490"/>
                  </a:cxn>
                  <a:cxn ang="0">
                    <a:pos x="157" y="468"/>
                  </a:cxn>
                  <a:cxn ang="0">
                    <a:pos x="141" y="447"/>
                  </a:cxn>
                  <a:cxn ang="0">
                    <a:pos x="136" y="425"/>
                  </a:cxn>
                  <a:cxn ang="0">
                    <a:pos x="136" y="403"/>
                  </a:cxn>
                  <a:cxn ang="0">
                    <a:pos x="141" y="381"/>
                  </a:cxn>
                  <a:cxn ang="0">
                    <a:pos x="157" y="365"/>
                  </a:cxn>
                  <a:cxn ang="0">
                    <a:pos x="179" y="343"/>
                  </a:cxn>
                  <a:cxn ang="0">
                    <a:pos x="201" y="327"/>
                  </a:cxn>
                  <a:cxn ang="0">
                    <a:pos x="266" y="294"/>
                  </a:cxn>
                  <a:cxn ang="0">
                    <a:pos x="353" y="262"/>
                  </a:cxn>
                  <a:cxn ang="0">
                    <a:pos x="445" y="234"/>
                  </a:cxn>
                  <a:cxn ang="0">
                    <a:pos x="554" y="213"/>
                  </a:cxn>
                  <a:cxn ang="0">
                    <a:pos x="662" y="191"/>
                  </a:cxn>
                  <a:cxn ang="0">
                    <a:pos x="890" y="153"/>
                  </a:cxn>
                  <a:cxn ang="0">
                    <a:pos x="993" y="136"/>
                  </a:cxn>
                  <a:cxn ang="0">
                    <a:pos x="1091" y="120"/>
                  </a:cxn>
                  <a:cxn ang="0">
                    <a:pos x="1178" y="115"/>
                  </a:cxn>
                  <a:cxn ang="0">
                    <a:pos x="1248" y="104"/>
                  </a:cxn>
                  <a:cxn ang="0">
                    <a:pos x="1248" y="0"/>
                  </a:cxn>
                  <a:cxn ang="0">
                    <a:pos x="1161" y="22"/>
                  </a:cxn>
                  <a:cxn ang="0">
                    <a:pos x="1069" y="38"/>
                  </a:cxn>
                  <a:cxn ang="0">
                    <a:pos x="874" y="71"/>
                  </a:cxn>
                  <a:cxn ang="0">
                    <a:pos x="673" y="93"/>
                  </a:cxn>
                  <a:cxn ang="0">
                    <a:pos x="483" y="126"/>
                  </a:cxn>
                  <a:cxn ang="0">
                    <a:pos x="391" y="142"/>
                  </a:cxn>
                  <a:cxn ang="0">
                    <a:pos x="309" y="158"/>
                  </a:cxn>
                  <a:cxn ang="0">
                    <a:pos x="228" y="180"/>
                  </a:cxn>
                  <a:cxn ang="0">
                    <a:pos x="163" y="202"/>
                  </a:cxn>
                  <a:cxn ang="0">
                    <a:pos x="103" y="229"/>
                  </a:cxn>
                  <a:cxn ang="0">
                    <a:pos x="54" y="256"/>
                  </a:cxn>
                  <a:cxn ang="0">
                    <a:pos x="22" y="294"/>
                  </a:cxn>
                  <a:cxn ang="0">
                    <a:pos x="0" y="332"/>
                  </a:cxn>
                  <a:cxn ang="0">
                    <a:pos x="0" y="332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  <p:sp>
          <p:nvSpPr>
            <p:cNvPr id="6" name="Freeform 9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/>
              <a:ahLst/>
              <a:cxnLst>
                <a:cxn ang="0">
                  <a:pos x="982" y="1061"/>
                </a:cxn>
                <a:cxn ang="0">
                  <a:pos x="1357" y="1012"/>
                </a:cxn>
                <a:cxn ang="0">
                  <a:pos x="1666" y="957"/>
                </a:cxn>
                <a:cxn ang="0">
                  <a:pos x="1916" y="897"/>
                </a:cxn>
                <a:cxn ang="0">
                  <a:pos x="2100" y="832"/>
                </a:cxn>
                <a:cxn ang="0">
                  <a:pos x="2220" y="756"/>
                </a:cxn>
                <a:cxn ang="0">
                  <a:pos x="2285" y="669"/>
                </a:cxn>
                <a:cxn ang="0">
                  <a:pos x="2290" y="560"/>
                </a:cxn>
                <a:cxn ang="0">
                  <a:pos x="2241" y="457"/>
                </a:cxn>
                <a:cxn ang="0">
                  <a:pos x="2144" y="364"/>
                </a:cxn>
                <a:cxn ang="0">
                  <a:pos x="2008" y="277"/>
                </a:cxn>
                <a:cxn ang="0">
                  <a:pos x="1769" y="157"/>
                </a:cxn>
                <a:cxn ang="0">
                  <a:pos x="1612" y="92"/>
                </a:cxn>
                <a:cxn ang="0">
                  <a:pos x="1476" y="43"/>
                </a:cxn>
                <a:cxn ang="0">
                  <a:pos x="1384" y="10"/>
                </a:cxn>
                <a:cxn ang="0">
                  <a:pos x="1346" y="0"/>
                </a:cxn>
                <a:cxn ang="0">
                  <a:pos x="1655" y="119"/>
                </a:cxn>
                <a:cxn ang="0">
                  <a:pos x="1948" y="255"/>
                </a:cxn>
                <a:cxn ang="0">
                  <a:pos x="2068" y="326"/>
                </a:cxn>
                <a:cxn ang="0">
                  <a:pos x="2171" y="402"/>
                </a:cxn>
                <a:cxn ang="0">
                  <a:pos x="2236" y="478"/>
                </a:cxn>
                <a:cxn ang="0">
                  <a:pos x="2263" y="560"/>
                </a:cxn>
                <a:cxn ang="0">
                  <a:pos x="2241" y="636"/>
                </a:cxn>
                <a:cxn ang="0">
                  <a:pos x="2171" y="702"/>
                </a:cxn>
                <a:cxn ang="0">
                  <a:pos x="2062" y="756"/>
                </a:cxn>
                <a:cxn ang="0">
                  <a:pos x="1921" y="800"/>
                </a:cxn>
                <a:cxn ang="0">
                  <a:pos x="1748" y="843"/>
                </a:cxn>
                <a:cxn ang="0">
                  <a:pos x="1351" y="908"/>
                </a:cxn>
                <a:cxn ang="0">
                  <a:pos x="923" y="968"/>
                </a:cxn>
                <a:cxn ang="0">
                  <a:pos x="521" y="1028"/>
                </a:cxn>
                <a:cxn ang="0">
                  <a:pos x="353" y="1066"/>
                </a:cxn>
                <a:cxn ang="0">
                  <a:pos x="206" y="1104"/>
                </a:cxn>
                <a:cxn ang="0">
                  <a:pos x="92" y="1148"/>
                </a:cxn>
                <a:cxn ang="0">
                  <a:pos x="22" y="1202"/>
                </a:cxn>
                <a:cxn ang="0">
                  <a:pos x="0" y="1262"/>
                </a:cxn>
                <a:cxn ang="0">
                  <a:pos x="27" y="1327"/>
                </a:cxn>
                <a:cxn ang="0">
                  <a:pos x="98" y="1382"/>
                </a:cxn>
                <a:cxn ang="0">
                  <a:pos x="196" y="1425"/>
                </a:cxn>
                <a:cxn ang="0">
                  <a:pos x="326" y="1469"/>
                </a:cxn>
                <a:cxn ang="0">
                  <a:pos x="217" y="1414"/>
                </a:cxn>
                <a:cxn ang="0">
                  <a:pos x="147" y="1360"/>
                </a:cxn>
                <a:cxn ang="0">
                  <a:pos x="120" y="1306"/>
                </a:cxn>
                <a:cxn ang="0">
                  <a:pos x="141" y="1257"/>
                </a:cxn>
                <a:cxn ang="0">
                  <a:pos x="212" y="1208"/>
                </a:cxn>
                <a:cxn ang="0">
                  <a:pos x="342" y="1164"/>
                </a:cxn>
                <a:cxn ang="0">
                  <a:pos x="527" y="1121"/>
                </a:cxn>
                <a:cxn ang="0">
                  <a:pos x="771" y="1088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" name="Freeform 10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>
                <a:gd name="T0" fmla="*/ 0 w 5740"/>
                <a:gd name="T1" fmla="*/ 0 h 1906"/>
                <a:gd name="T2" fmla="*/ 0 w 5740"/>
                <a:gd name="T3" fmla="*/ 1906 h 1906"/>
                <a:gd name="T4" fmla="*/ 5740 w 5740"/>
                <a:gd name="T5" fmla="*/ 1906 h 1906"/>
                <a:gd name="T6" fmla="*/ 5740 w 5740"/>
                <a:gd name="T7" fmla="*/ 0 h 1906"/>
                <a:gd name="T8" fmla="*/ 0 w 5740"/>
                <a:gd name="T9" fmla="*/ 0 h 1906"/>
                <a:gd name="T10" fmla="*/ 0 w 5740"/>
                <a:gd name="T11" fmla="*/ 0 h 190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19467" name="Rectangle 11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736725"/>
            <a:ext cx="7772400" cy="1920875"/>
          </a:xfrm>
        </p:spPr>
        <p:txBody>
          <a:bodyPr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9468" name="Rectangle 1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dt" sz="quarter" idx="10"/>
          </p:nvPr>
        </p:nvSpPr>
        <p:spPr>
          <a:xfrm>
            <a:off x="457200" y="624840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5157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5475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C32E6D-EB9D-4C66-B3AC-93AB50D323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23F287-C49E-44A8-A362-01E02712B3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C82860-D311-4574-B3CF-0BD52DDA5C5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93B28C-0B73-49B5-AE61-4B4AEB13DBD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064AD4-B6C3-4934-A00E-61CD434314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B4E818-3EEB-4079-8F6C-6C029B738F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95D2E6-B8D1-4719-84E7-2E5437D602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58645A-BAA7-42AD-B2CA-DB31C85600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CC7A73-9A13-48B4-8CA8-4F04DCC26BC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09C3E4-D0FA-425F-87D6-87E3A48715F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7D4D73-5F59-484A-B105-97E692B1C6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5157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4A07AC6D-5318-40AA-BF07-F225B476AD6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grpSp>
        <p:nvGrpSpPr>
          <p:cNvPr id="1028" name="Group 4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1032" name="Group 5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18438" name="Freeform 6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/>
                <a:ahLst/>
                <a:cxnLst>
                  <a:cxn ang="0">
                    <a:pos x="2740" y="528"/>
                  </a:cxn>
                  <a:cxn ang="0">
                    <a:pos x="2632" y="484"/>
                  </a:cxn>
                  <a:cxn ang="0">
                    <a:pos x="2480" y="424"/>
                  </a:cxn>
                  <a:cxn ang="0">
                    <a:pos x="2203" y="343"/>
                  </a:cxn>
                  <a:cxn ang="0">
                    <a:pos x="1970" y="277"/>
                  </a:cxn>
                  <a:cxn ang="0">
                    <a:pos x="1807" y="212"/>
                  </a:cxn>
                  <a:cxn ang="0">
                    <a:pos x="1693" y="152"/>
                  </a:cxn>
                  <a:cxn ang="0">
                    <a:pos x="1628" y="103"/>
                  </a:cxn>
                  <a:cxn ang="0">
                    <a:pos x="1590" y="60"/>
                  </a:cxn>
                  <a:cxn ang="0">
                    <a:pos x="1579" y="27"/>
                  </a:cxn>
                  <a:cxn ang="0">
                    <a:pos x="1585" y="0"/>
                  </a:cxn>
                  <a:cxn ang="0">
                    <a:pos x="1557" y="49"/>
                  </a:cxn>
                  <a:cxn ang="0">
                    <a:pos x="1568" y="98"/>
                  </a:cxn>
                  <a:cxn ang="0">
                    <a:pos x="1617" y="141"/>
                  </a:cxn>
                  <a:cxn ang="0">
                    <a:pos x="1688" y="185"/>
                  </a:cxn>
                  <a:cxn ang="0">
                    <a:pos x="1791" y="228"/>
                  </a:cxn>
                  <a:cxn ang="0">
                    <a:pos x="2040" y="310"/>
                  </a:cxn>
                  <a:cxn ang="0">
                    <a:pos x="2285" y="381"/>
                  </a:cxn>
                  <a:cxn ang="0">
                    <a:pos x="2464" y="435"/>
                  </a:cxn>
                  <a:cxn ang="0">
                    <a:pos x="2605" y="484"/>
                  </a:cxn>
                  <a:cxn ang="0">
                    <a:pos x="2708" y="528"/>
                  </a:cxn>
                  <a:cxn ang="0">
                    <a:pos x="2768" y="560"/>
                  </a:cxn>
                  <a:cxn ang="0">
                    <a:pos x="2795" y="593"/>
                  </a:cxn>
                  <a:cxn ang="0">
                    <a:pos x="2795" y="642"/>
                  </a:cxn>
                  <a:cxn ang="0">
                    <a:pos x="2762" y="691"/>
                  </a:cxn>
                  <a:cxn ang="0">
                    <a:pos x="2692" y="735"/>
                  </a:cxn>
                  <a:cxn ang="0">
                    <a:pos x="2589" y="778"/>
                  </a:cxn>
                  <a:cxn ang="0">
                    <a:pos x="2458" y="822"/>
                  </a:cxn>
                  <a:cxn ang="0">
                    <a:pos x="2301" y="865"/>
                  </a:cxn>
                  <a:cxn ang="0">
                    <a:pos x="2030" y="930"/>
                  </a:cxn>
                  <a:cxn ang="0">
                    <a:pos x="1606" y="1034"/>
                  </a:cxn>
                  <a:cxn ang="0">
                    <a:pos x="1145" y="1164"/>
                  </a:cxn>
                  <a:cxn ang="0">
                    <a:pos x="673" y="1328"/>
                  </a:cxn>
                  <a:cxn ang="0">
                    <a:pos x="217" y="1545"/>
                  </a:cxn>
                  <a:cxn ang="0">
                    <a:pos x="353" y="1671"/>
                  </a:cxn>
                  <a:cxn ang="0">
                    <a:pos x="754" y="1469"/>
                  </a:cxn>
                  <a:cxn ang="0">
                    <a:pos x="1145" y="1311"/>
                  </a:cxn>
                  <a:cxn ang="0">
                    <a:pos x="1519" y="1186"/>
                  </a:cxn>
                  <a:cxn ang="0">
                    <a:pos x="1861" y="1083"/>
                  </a:cxn>
                  <a:cxn ang="0">
                    <a:pos x="2165" y="1007"/>
                  </a:cxn>
                  <a:cxn ang="0">
                    <a:pos x="2426" y="947"/>
                  </a:cxn>
                  <a:cxn ang="0">
                    <a:pos x="2626" y="892"/>
                  </a:cxn>
                  <a:cxn ang="0">
                    <a:pos x="2762" y="838"/>
                  </a:cxn>
                  <a:cxn ang="0">
                    <a:pos x="2827" y="794"/>
                  </a:cxn>
                  <a:cxn ang="0">
                    <a:pos x="2865" y="745"/>
                  </a:cxn>
                  <a:cxn ang="0">
                    <a:pos x="2882" y="702"/>
                  </a:cxn>
                  <a:cxn ang="0">
                    <a:pos x="2854" y="620"/>
                  </a:cxn>
                  <a:cxn ang="0">
                    <a:pos x="2800" y="560"/>
                  </a:cxn>
                  <a:cxn ang="0">
                    <a:pos x="2773" y="544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8439" name="Freeform 7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/>
                <a:ahLst/>
                <a:cxnLst>
                  <a:cxn ang="0">
                    <a:pos x="1259" y="615"/>
                  </a:cxn>
                  <a:cxn ang="0">
                    <a:pos x="1248" y="588"/>
                  </a:cxn>
                  <a:cxn ang="0">
                    <a:pos x="1237" y="566"/>
                  </a:cxn>
                  <a:cxn ang="0">
                    <a:pos x="1216" y="539"/>
                  </a:cxn>
                  <a:cxn ang="0">
                    <a:pos x="1188" y="517"/>
                  </a:cxn>
                  <a:cxn ang="0">
                    <a:pos x="1123" y="479"/>
                  </a:cxn>
                  <a:cxn ang="0">
                    <a:pos x="1042" y="441"/>
                  </a:cxn>
                  <a:cxn ang="0">
                    <a:pos x="944" y="408"/>
                  </a:cxn>
                  <a:cxn ang="0">
                    <a:pos x="841" y="381"/>
                  </a:cxn>
                  <a:cxn ang="0">
                    <a:pos x="727" y="348"/>
                  </a:cxn>
                  <a:cxn ang="0">
                    <a:pos x="613" y="321"/>
                  </a:cxn>
                  <a:cxn ang="0">
                    <a:pos x="499" y="294"/>
                  </a:cxn>
                  <a:cxn ang="0">
                    <a:pos x="391" y="261"/>
                  </a:cxn>
                  <a:cxn ang="0">
                    <a:pos x="288" y="229"/>
                  </a:cxn>
                  <a:cxn ang="0">
                    <a:pos x="195" y="196"/>
                  </a:cxn>
                  <a:cxn ang="0">
                    <a:pos x="119" y="152"/>
                  </a:cxn>
                  <a:cxn ang="0">
                    <a:pos x="54" y="109"/>
                  </a:cxn>
                  <a:cxn ang="0">
                    <a:pos x="33" y="87"/>
                  </a:cxn>
                  <a:cxn ang="0">
                    <a:pos x="16" y="60"/>
                  </a:cxn>
                  <a:cxn ang="0">
                    <a:pos x="5" y="33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0" y="38"/>
                  </a:cxn>
                  <a:cxn ang="0">
                    <a:pos x="5" y="60"/>
                  </a:cxn>
                  <a:cxn ang="0">
                    <a:pos x="16" y="87"/>
                  </a:cxn>
                  <a:cxn ang="0">
                    <a:pos x="33" y="114"/>
                  </a:cxn>
                  <a:cxn ang="0">
                    <a:pos x="54" y="142"/>
                  </a:cxn>
                  <a:cxn ang="0">
                    <a:pos x="87" y="174"/>
                  </a:cxn>
                  <a:cxn ang="0">
                    <a:pos x="125" y="207"/>
                  </a:cxn>
                  <a:cxn ang="0">
                    <a:pos x="179" y="240"/>
                  </a:cxn>
                  <a:cxn ang="0">
                    <a:pos x="244" y="278"/>
                  </a:cxn>
                  <a:cxn ang="0">
                    <a:pos x="326" y="310"/>
                  </a:cxn>
                  <a:cxn ang="0">
                    <a:pos x="418" y="348"/>
                  </a:cxn>
                  <a:cxn ang="0">
                    <a:pos x="526" y="381"/>
                  </a:cxn>
                  <a:cxn ang="0">
                    <a:pos x="657" y="414"/>
                  </a:cxn>
                  <a:cxn ang="0">
                    <a:pos x="749" y="435"/>
                  </a:cxn>
                  <a:cxn ang="0">
                    <a:pos x="830" y="463"/>
                  </a:cxn>
                  <a:cxn ang="0">
                    <a:pos x="901" y="490"/>
                  </a:cxn>
                  <a:cxn ang="0">
                    <a:pos x="966" y="512"/>
                  </a:cxn>
                  <a:cxn ang="0">
                    <a:pos x="1015" y="539"/>
                  </a:cxn>
                  <a:cxn ang="0">
                    <a:pos x="1053" y="566"/>
                  </a:cxn>
                  <a:cxn ang="0">
                    <a:pos x="1080" y="593"/>
                  </a:cxn>
                  <a:cxn ang="0">
                    <a:pos x="1102" y="620"/>
                  </a:cxn>
                  <a:cxn ang="0">
                    <a:pos x="1112" y="648"/>
                  </a:cxn>
                  <a:cxn ang="0">
                    <a:pos x="1118" y="675"/>
                  </a:cxn>
                  <a:cxn ang="0">
                    <a:pos x="1112" y="697"/>
                  </a:cxn>
                  <a:cxn ang="0">
                    <a:pos x="1096" y="724"/>
                  </a:cxn>
                  <a:cxn ang="0">
                    <a:pos x="1080" y="746"/>
                  </a:cxn>
                  <a:cxn ang="0">
                    <a:pos x="1053" y="767"/>
                  </a:cxn>
                  <a:cxn ang="0">
                    <a:pos x="1015" y="789"/>
                  </a:cxn>
                  <a:cxn ang="0">
                    <a:pos x="977" y="811"/>
                  </a:cxn>
                  <a:cxn ang="0">
                    <a:pos x="1047" y="789"/>
                  </a:cxn>
                  <a:cxn ang="0">
                    <a:pos x="1107" y="767"/>
                  </a:cxn>
                  <a:cxn ang="0">
                    <a:pos x="1156" y="746"/>
                  </a:cxn>
                  <a:cxn ang="0">
                    <a:pos x="1199" y="724"/>
                  </a:cxn>
                  <a:cxn ang="0">
                    <a:pos x="1226" y="702"/>
                  </a:cxn>
                  <a:cxn ang="0">
                    <a:pos x="1248" y="675"/>
                  </a:cxn>
                  <a:cxn ang="0">
                    <a:pos x="1259" y="648"/>
                  </a:cxn>
                  <a:cxn ang="0">
                    <a:pos x="1259" y="615"/>
                  </a:cxn>
                  <a:cxn ang="0">
                    <a:pos x="1259" y="615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8440" name="Freeform 8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/>
                <a:ahLst/>
                <a:cxnLst>
                  <a:cxn ang="0">
                    <a:pos x="92" y="958"/>
                  </a:cxn>
                  <a:cxn ang="0">
                    <a:pos x="0" y="969"/>
                  </a:cxn>
                  <a:cxn ang="0">
                    <a:pos x="391" y="969"/>
                  </a:cxn>
                  <a:cxn ang="0">
                    <a:pos x="434" y="947"/>
                  </a:cxn>
                  <a:cxn ang="0">
                    <a:pos x="483" y="914"/>
                  </a:cxn>
                  <a:cxn ang="0">
                    <a:pos x="554" y="876"/>
                  </a:cxn>
                  <a:cxn ang="0">
                    <a:pos x="635" y="838"/>
                  </a:cxn>
                  <a:cxn ang="0">
                    <a:pos x="727" y="794"/>
                  </a:cxn>
                  <a:cxn ang="0">
                    <a:pos x="836" y="745"/>
                  </a:cxn>
                  <a:cxn ang="0">
                    <a:pos x="961" y="696"/>
                  </a:cxn>
                  <a:cxn ang="0">
                    <a:pos x="1102" y="642"/>
                  </a:cxn>
                  <a:cxn ang="0">
                    <a:pos x="1259" y="582"/>
                  </a:cxn>
                  <a:cxn ang="0">
                    <a:pos x="1433" y="522"/>
                  </a:cxn>
                  <a:cxn ang="0">
                    <a:pos x="1623" y="462"/>
                  </a:cxn>
                  <a:cxn ang="0">
                    <a:pos x="1829" y="403"/>
                  </a:cxn>
                  <a:cxn ang="0">
                    <a:pos x="2057" y="343"/>
                  </a:cxn>
                  <a:cxn ang="0">
                    <a:pos x="2301" y="283"/>
                  </a:cxn>
                  <a:cxn ang="0">
                    <a:pos x="2567" y="223"/>
                  </a:cxn>
                  <a:cxn ang="0">
                    <a:pos x="2849" y="163"/>
                  </a:cxn>
                  <a:cxn ang="0">
                    <a:pos x="2849" y="0"/>
                  </a:cxn>
                  <a:cxn ang="0">
                    <a:pos x="2817" y="16"/>
                  </a:cxn>
                  <a:cxn ang="0">
                    <a:pos x="2773" y="33"/>
                  </a:cxn>
                  <a:cxn ang="0">
                    <a:pos x="2719" y="54"/>
                  </a:cxn>
                  <a:cxn ang="0">
                    <a:pos x="2648" y="76"/>
                  </a:cxn>
                  <a:cxn ang="0">
                    <a:pos x="2572" y="98"/>
                  </a:cxn>
                  <a:cxn ang="0">
                    <a:pos x="2491" y="120"/>
                  </a:cxn>
                  <a:cxn ang="0">
                    <a:pos x="2399" y="147"/>
                  </a:cxn>
                  <a:cxn ang="0">
                    <a:pos x="2301" y="169"/>
                  </a:cxn>
                  <a:cxn ang="0">
                    <a:pos x="2095" y="223"/>
                  </a:cxn>
                  <a:cxn ang="0">
                    <a:pos x="1889" y="277"/>
                  </a:cxn>
                  <a:cxn ang="0">
                    <a:pos x="1688" y="326"/>
                  </a:cxn>
                  <a:cxn ang="0">
                    <a:pos x="1590" y="354"/>
                  </a:cxn>
                  <a:cxn ang="0">
                    <a:pos x="1503" y="381"/>
                  </a:cxn>
                  <a:cxn ang="0">
                    <a:pos x="1107" y="506"/>
                  </a:cxn>
                  <a:cxn ang="0">
                    <a:pos x="912" y="577"/>
                  </a:cxn>
                  <a:cxn ang="0">
                    <a:pos x="727" y="647"/>
                  </a:cxn>
                  <a:cxn ang="0">
                    <a:pos x="548" y="718"/>
                  </a:cxn>
                  <a:cxn ang="0">
                    <a:pos x="380" y="794"/>
                  </a:cxn>
                  <a:cxn ang="0">
                    <a:pos x="228" y="876"/>
                  </a:cxn>
                  <a:cxn ang="0">
                    <a:pos x="92" y="958"/>
                  </a:cxn>
                  <a:cxn ang="0">
                    <a:pos x="92" y="958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38" name="Freeform 9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>
                  <a:gd name="T0" fmla="*/ 1433 w 3007"/>
                  <a:gd name="T1" fmla="*/ 474 h 2085"/>
                  <a:gd name="T2" fmla="*/ 1460 w 3007"/>
                  <a:gd name="T3" fmla="*/ 528 h 2085"/>
                  <a:gd name="T4" fmla="*/ 1541 w 3007"/>
                  <a:gd name="T5" fmla="*/ 593 h 2085"/>
                  <a:gd name="T6" fmla="*/ 1715 w 3007"/>
                  <a:gd name="T7" fmla="*/ 670 h 2085"/>
                  <a:gd name="T8" fmla="*/ 1927 w 3007"/>
                  <a:gd name="T9" fmla="*/ 735 h 2085"/>
                  <a:gd name="T10" fmla="*/ 2155 w 3007"/>
                  <a:gd name="T11" fmla="*/ 789 h 2085"/>
                  <a:gd name="T12" fmla="*/ 2372 w 3007"/>
                  <a:gd name="T13" fmla="*/ 849 h 2085"/>
                  <a:gd name="T14" fmla="*/ 2551 w 3007"/>
                  <a:gd name="T15" fmla="*/ 920 h 2085"/>
                  <a:gd name="T16" fmla="*/ 2638 w 3007"/>
                  <a:gd name="T17" fmla="*/ 980 h 2085"/>
                  <a:gd name="T18" fmla="*/ 2676 w 3007"/>
                  <a:gd name="T19" fmla="*/ 1029 h 2085"/>
                  <a:gd name="T20" fmla="*/ 2681 w 3007"/>
                  <a:gd name="T21" fmla="*/ 1083 h 2085"/>
                  <a:gd name="T22" fmla="*/ 2665 w 3007"/>
                  <a:gd name="T23" fmla="*/ 1127 h 2085"/>
                  <a:gd name="T24" fmla="*/ 2616 w 3007"/>
                  <a:gd name="T25" fmla="*/ 1170 h 2085"/>
                  <a:gd name="T26" fmla="*/ 2545 w 3007"/>
                  <a:gd name="T27" fmla="*/ 1208 h 2085"/>
                  <a:gd name="T28" fmla="*/ 2448 w 3007"/>
                  <a:gd name="T29" fmla="*/ 1241 h 2085"/>
                  <a:gd name="T30" fmla="*/ 2328 w 3007"/>
                  <a:gd name="T31" fmla="*/ 1274 h 2085"/>
                  <a:gd name="T32" fmla="*/ 2106 w 3007"/>
                  <a:gd name="T33" fmla="*/ 1328 h 2085"/>
                  <a:gd name="T34" fmla="*/ 1742 w 3007"/>
                  <a:gd name="T35" fmla="*/ 1421 h 2085"/>
                  <a:gd name="T36" fmla="*/ 1308 w 3007"/>
                  <a:gd name="T37" fmla="*/ 1540 h 2085"/>
                  <a:gd name="T38" fmla="*/ 820 w 3007"/>
                  <a:gd name="T39" fmla="*/ 1709 h 2085"/>
                  <a:gd name="T40" fmla="*/ 282 w 3007"/>
                  <a:gd name="T41" fmla="*/ 1943 h 2085"/>
                  <a:gd name="T42" fmla="*/ 152 w 3007"/>
                  <a:gd name="T43" fmla="*/ 2085 h 2085"/>
                  <a:gd name="T44" fmla="*/ 386 w 3007"/>
                  <a:gd name="T45" fmla="*/ 1992 h 2085"/>
                  <a:gd name="T46" fmla="*/ 700 w 3007"/>
                  <a:gd name="T47" fmla="*/ 1834 h 2085"/>
                  <a:gd name="T48" fmla="*/ 1064 w 3007"/>
                  <a:gd name="T49" fmla="*/ 1693 h 2085"/>
                  <a:gd name="T50" fmla="*/ 1661 w 3007"/>
                  <a:gd name="T51" fmla="*/ 1497 h 2085"/>
                  <a:gd name="T52" fmla="*/ 1845 w 3007"/>
                  <a:gd name="T53" fmla="*/ 1442 h 2085"/>
                  <a:gd name="T54" fmla="*/ 2252 w 3007"/>
                  <a:gd name="T55" fmla="*/ 1339 h 2085"/>
                  <a:gd name="T56" fmla="*/ 2551 w 3007"/>
                  <a:gd name="T57" fmla="*/ 1263 h 2085"/>
                  <a:gd name="T58" fmla="*/ 2730 w 3007"/>
                  <a:gd name="T59" fmla="*/ 1214 h 2085"/>
                  <a:gd name="T60" fmla="*/ 2876 w 3007"/>
                  <a:gd name="T61" fmla="*/ 1170 h 2085"/>
                  <a:gd name="T62" fmla="*/ 2974 w 3007"/>
                  <a:gd name="T63" fmla="*/ 1132 h 2085"/>
                  <a:gd name="T64" fmla="*/ 3007 w 3007"/>
                  <a:gd name="T65" fmla="*/ 871 h 2085"/>
                  <a:gd name="T66" fmla="*/ 2860 w 3007"/>
                  <a:gd name="T67" fmla="*/ 844 h 2085"/>
                  <a:gd name="T68" fmla="*/ 2670 w 3007"/>
                  <a:gd name="T69" fmla="*/ 806 h 2085"/>
                  <a:gd name="T70" fmla="*/ 2458 w 3007"/>
                  <a:gd name="T71" fmla="*/ 757 h 2085"/>
                  <a:gd name="T72" fmla="*/ 2138 w 3007"/>
                  <a:gd name="T73" fmla="*/ 670 h 2085"/>
                  <a:gd name="T74" fmla="*/ 1959 w 3007"/>
                  <a:gd name="T75" fmla="*/ 604 h 2085"/>
                  <a:gd name="T76" fmla="*/ 1824 w 3007"/>
                  <a:gd name="T77" fmla="*/ 534 h 2085"/>
                  <a:gd name="T78" fmla="*/ 1769 w 3007"/>
                  <a:gd name="T79" fmla="*/ 474 h 2085"/>
                  <a:gd name="T80" fmla="*/ 1753 w 3007"/>
                  <a:gd name="T81" fmla="*/ 436 h 2085"/>
                  <a:gd name="T82" fmla="*/ 1780 w 3007"/>
                  <a:gd name="T83" fmla="*/ 381 h 2085"/>
                  <a:gd name="T84" fmla="*/ 1862 w 3007"/>
                  <a:gd name="T85" fmla="*/ 316 h 2085"/>
                  <a:gd name="T86" fmla="*/ 1986 w 3007"/>
                  <a:gd name="T87" fmla="*/ 267 h 2085"/>
                  <a:gd name="T88" fmla="*/ 2149 w 3007"/>
                  <a:gd name="T89" fmla="*/ 229 h 2085"/>
                  <a:gd name="T90" fmla="*/ 2431 w 3007"/>
                  <a:gd name="T91" fmla="*/ 180 h 2085"/>
                  <a:gd name="T92" fmla="*/ 2827 w 3007"/>
                  <a:gd name="T93" fmla="*/ 125 h 2085"/>
                  <a:gd name="T94" fmla="*/ 3007 w 3007"/>
                  <a:gd name="T95" fmla="*/ 87 h 2085"/>
                  <a:gd name="T96" fmla="*/ 2909 w 3007"/>
                  <a:gd name="T97" fmla="*/ 22 h 2085"/>
                  <a:gd name="T98" fmla="*/ 2676 w 3007"/>
                  <a:gd name="T99" fmla="*/ 66 h 2085"/>
                  <a:gd name="T100" fmla="*/ 2285 w 3007"/>
                  <a:gd name="T101" fmla="*/ 120 h 2085"/>
                  <a:gd name="T102" fmla="*/ 2030 w 3007"/>
                  <a:gd name="T103" fmla="*/ 158 h 2085"/>
                  <a:gd name="T104" fmla="*/ 1791 w 3007"/>
                  <a:gd name="T105" fmla="*/ 202 h 2085"/>
                  <a:gd name="T106" fmla="*/ 1601 w 3007"/>
                  <a:gd name="T107" fmla="*/ 261 h 2085"/>
                  <a:gd name="T108" fmla="*/ 1471 w 3007"/>
                  <a:gd name="T109" fmla="*/ 338 h 2085"/>
                  <a:gd name="T110" fmla="*/ 1438 w 3007"/>
                  <a:gd name="T111" fmla="*/ 387 h 2085"/>
                  <a:gd name="T112" fmla="*/ 1427 w 3007"/>
                  <a:gd name="T113" fmla="*/ 441 h 2085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</a:gdLst>
                <a:ahLst/>
                <a:cxnLst>
                  <a:cxn ang="T114">
                    <a:pos x="T0" y="T1"/>
                  </a:cxn>
                  <a:cxn ang="T115">
                    <a:pos x="T2" y="T3"/>
                  </a:cxn>
                  <a:cxn ang="T116">
                    <a:pos x="T4" y="T5"/>
                  </a:cxn>
                  <a:cxn ang="T117">
                    <a:pos x="T6" y="T7"/>
                  </a:cxn>
                  <a:cxn ang="T118">
                    <a:pos x="T8" y="T9"/>
                  </a:cxn>
                  <a:cxn ang="T119">
                    <a:pos x="T10" y="T11"/>
                  </a:cxn>
                  <a:cxn ang="T120">
                    <a:pos x="T12" y="T13"/>
                  </a:cxn>
                  <a:cxn ang="T121">
                    <a:pos x="T14" y="T15"/>
                  </a:cxn>
                  <a:cxn ang="T122">
                    <a:pos x="T16" y="T17"/>
                  </a:cxn>
                  <a:cxn ang="T123">
                    <a:pos x="T18" y="T19"/>
                  </a:cxn>
                  <a:cxn ang="T124">
                    <a:pos x="T20" y="T21"/>
                  </a:cxn>
                  <a:cxn ang="T125">
                    <a:pos x="T22" y="T23"/>
                  </a:cxn>
                  <a:cxn ang="T126">
                    <a:pos x="T24" y="T25"/>
                  </a:cxn>
                  <a:cxn ang="T127">
                    <a:pos x="T26" y="T27"/>
                  </a:cxn>
                  <a:cxn ang="T128">
                    <a:pos x="T28" y="T29"/>
                  </a:cxn>
                  <a:cxn ang="T129">
                    <a:pos x="T30" y="T31"/>
                  </a:cxn>
                  <a:cxn ang="T130">
                    <a:pos x="T32" y="T33"/>
                  </a:cxn>
                  <a:cxn ang="T131">
                    <a:pos x="T34" y="T35"/>
                  </a:cxn>
                  <a:cxn ang="T132">
                    <a:pos x="T36" y="T37"/>
                  </a:cxn>
                  <a:cxn ang="T133">
                    <a:pos x="T38" y="T39"/>
                  </a:cxn>
                  <a:cxn ang="T134">
                    <a:pos x="T40" y="T41"/>
                  </a:cxn>
                  <a:cxn ang="T135">
                    <a:pos x="T42" y="T43"/>
                  </a:cxn>
                  <a:cxn ang="T136">
                    <a:pos x="T44" y="T45"/>
                  </a:cxn>
                  <a:cxn ang="T137">
                    <a:pos x="T46" y="T47"/>
                  </a:cxn>
                  <a:cxn ang="T138">
                    <a:pos x="T48" y="T49"/>
                  </a:cxn>
                  <a:cxn ang="T139">
                    <a:pos x="T50" y="T51"/>
                  </a:cxn>
                  <a:cxn ang="T140">
                    <a:pos x="T52" y="T53"/>
                  </a:cxn>
                  <a:cxn ang="T141">
                    <a:pos x="T54" y="T55"/>
                  </a:cxn>
                  <a:cxn ang="T142">
                    <a:pos x="T56" y="T57"/>
                  </a:cxn>
                  <a:cxn ang="T143">
                    <a:pos x="T58" y="T59"/>
                  </a:cxn>
                  <a:cxn ang="T144">
                    <a:pos x="T60" y="T61"/>
                  </a:cxn>
                  <a:cxn ang="T145">
                    <a:pos x="T62" y="T63"/>
                  </a:cxn>
                  <a:cxn ang="T146">
                    <a:pos x="T64" y="T65"/>
                  </a:cxn>
                  <a:cxn ang="T147">
                    <a:pos x="T66" y="T67"/>
                  </a:cxn>
                  <a:cxn ang="T148">
                    <a:pos x="T68" y="T69"/>
                  </a:cxn>
                  <a:cxn ang="T149">
                    <a:pos x="T70" y="T71"/>
                  </a:cxn>
                  <a:cxn ang="T150">
                    <a:pos x="T72" y="T73"/>
                  </a:cxn>
                  <a:cxn ang="T151">
                    <a:pos x="T74" y="T75"/>
                  </a:cxn>
                  <a:cxn ang="T152">
                    <a:pos x="T76" y="T77"/>
                  </a:cxn>
                  <a:cxn ang="T153">
                    <a:pos x="T78" y="T79"/>
                  </a:cxn>
                  <a:cxn ang="T154">
                    <a:pos x="T80" y="T81"/>
                  </a:cxn>
                  <a:cxn ang="T155">
                    <a:pos x="T82" y="T83"/>
                  </a:cxn>
                  <a:cxn ang="T156">
                    <a:pos x="T84" y="T85"/>
                  </a:cxn>
                  <a:cxn ang="T157">
                    <a:pos x="T86" y="T87"/>
                  </a:cxn>
                  <a:cxn ang="T158">
                    <a:pos x="T88" y="T89"/>
                  </a:cxn>
                  <a:cxn ang="T159">
                    <a:pos x="T90" y="T91"/>
                  </a:cxn>
                  <a:cxn ang="T160">
                    <a:pos x="T92" y="T93"/>
                  </a:cxn>
                  <a:cxn ang="T161">
                    <a:pos x="T94" y="T95"/>
                  </a:cxn>
                  <a:cxn ang="T162">
                    <a:pos x="T96" y="T97"/>
                  </a:cxn>
                  <a:cxn ang="T163">
                    <a:pos x="T98" y="T99"/>
                  </a:cxn>
                  <a:cxn ang="T164">
                    <a:pos x="T100" y="T101"/>
                  </a:cxn>
                  <a:cxn ang="T165">
                    <a:pos x="T102" y="T103"/>
                  </a:cxn>
                  <a:cxn ang="T166">
                    <a:pos x="T104" y="T105"/>
                  </a:cxn>
                  <a:cxn ang="T167">
                    <a:pos x="T106" y="T107"/>
                  </a:cxn>
                  <a:cxn ang="T168">
                    <a:pos x="T108" y="T109"/>
                  </a:cxn>
                  <a:cxn ang="T169">
                    <a:pos x="T110" y="T111"/>
                  </a:cxn>
                  <a:cxn ang="T170">
                    <a:pos x="T112" y="T113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8442" name="Freeform 10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/>
                <a:ahLst/>
                <a:cxnLst>
                  <a:cxn ang="0">
                    <a:pos x="0" y="332"/>
                  </a:cxn>
                  <a:cxn ang="0">
                    <a:pos x="0" y="360"/>
                  </a:cxn>
                  <a:cxn ang="0">
                    <a:pos x="5" y="387"/>
                  </a:cxn>
                  <a:cxn ang="0">
                    <a:pos x="27" y="414"/>
                  </a:cxn>
                  <a:cxn ang="0">
                    <a:pos x="54" y="436"/>
                  </a:cxn>
                  <a:cxn ang="0">
                    <a:pos x="92" y="463"/>
                  </a:cxn>
                  <a:cxn ang="0">
                    <a:pos x="141" y="490"/>
                  </a:cxn>
                  <a:cxn ang="0">
                    <a:pos x="195" y="512"/>
                  </a:cxn>
                  <a:cxn ang="0">
                    <a:pos x="255" y="539"/>
                  </a:cxn>
                  <a:cxn ang="0">
                    <a:pos x="212" y="517"/>
                  </a:cxn>
                  <a:cxn ang="0">
                    <a:pos x="179" y="490"/>
                  </a:cxn>
                  <a:cxn ang="0">
                    <a:pos x="157" y="468"/>
                  </a:cxn>
                  <a:cxn ang="0">
                    <a:pos x="141" y="447"/>
                  </a:cxn>
                  <a:cxn ang="0">
                    <a:pos x="136" y="425"/>
                  </a:cxn>
                  <a:cxn ang="0">
                    <a:pos x="136" y="403"/>
                  </a:cxn>
                  <a:cxn ang="0">
                    <a:pos x="141" y="381"/>
                  </a:cxn>
                  <a:cxn ang="0">
                    <a:pos x="157" y="365"/>
                  </a:cxn>
                  <a:cxn ang="0">
                    <a:pos x="179" y="343"/>
                  </a:cxn>
                  <a:cxn ang="0">
                    <a:pos x="201" y="327"/>
                  </a:cxn>
                  <a:cxn ang="0">
                    <a:pos x="266" y="294"/>
                  </a:cxn>
                  <a:cxn ang="0">
                    <a:pos x="353" y="262"/>
                  </a:cxn>
                  <a:cxn ang="0">
                    <a:pos x="445" y="234"/>
                  </a:cxn>
                  <a:cxn ang="0">
                    <a:pos x="554" y="213"/>
                  </a:cxn>
                  <a:cxn ang="0">
                    <a:pos x="662" y="191"/>
                  </a:cxn>
                  <a:cxn ang="0">
                    <a:pos x="890" y="153"/>
                  </a:cxn>
                  <a:cxn ang="0">
                    <a:pos x="993" y="136"/>
                  </a:cxn>
                  <a:cxn ang="0">
                    <a:pos x="1091" y="120"/>
                  </a:cxn>
                  <a:cxn ang="0">
                    <a:pos x="1178" y="115"/>
                  </a:cxn>
                  <a:cxn ang="0">
                    <a:pos x="1248" y="104"/>
                  </a:cxn>
                  <a:cxn ang="0">
                    <a:pos x="1248" y="0"/>
                  </a:cxn>
                  <a:cxn ang="0">
                    <a:pos x="1161" y="22"/>
                  </a:cxn>
                  <a:cxn ang="0">
                    <a:pos x="1069" y="38"/>
                  </a:cxn>
                  <a:cxn ang="0">
                    <a:pos x="874" y="71"/>
                  </a:cxn>
                  <a:cxn ang="0">
                    <a:pos x="673" y="93"/>
                  </a:cxn>
                  <a:cxn ang="0">
                    <a:pos x="483" y="126"/>
                  </a:cxn>
                  <a:cxn ang="0">
                    <a:pos x="391" y="142"/>
                  </a:cxn>
                  <a:cxn ang="0">
                    <a:pos x="309" y="158"/>
                  </a:cxn>
                  <a:cxn ang="0">
                    <a:pos x="228" y="180"/>
                  </a:cxn>
                  <a:cxn ang="0">
                    <a:pos x="163" y="202"/>
                  </a:cxn>
                  <a:cxn ang="0">
                    <a:pos x="103" y="229"/>
                  </a:cxn>
                  <a:cxn ang="0">
                    <a:pos x="54" y="256"/>
                  </a:cxn>
                  <a:cxn ang="0">
                    <a:pos x="22" y="294"/>
                  </a:cxn>
                  <a:cxn ang="0">
                    <a:pos x="0" y="332"/>
                  </a:cxn>
                  <a:cxn ang="0">
                    <a:pos x="0" y="332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  <p:sp>
          <p:nvSpPr>
            <p:cNvPr id="18443" name="Freeform 11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/>
              <a:ahLst/>
              <a:cxnLst>
                <a:cxn ang="0">
                  <a:pos x="982" y="1061"/>
                </a:cxn>
                <a:cxn ang="0">
                  <a:pos x="1357" y="1012"/>
                </a:cxn>
                <a:cxn ang="0">
                  <a:pos x="1666" y="957"/>
                </a:cxn>
                <a:cxn ang="0">
                  <a:pos x="1916" y="897"/>
                </a:cxn>
                <a:cxn ang="0">
                  <a:pos x="2100" y="832"/>
                </a:cxn>
                <a:cxn ang="0">
                  <a:pos x="2220" y="756"/>
                </a:cxn>
                <a:cxn ang="0">
                  <a:pos x="2285" y="669"/>
                </a:cxn>
                <a:cxn ang="0">
                  <a:pos x="2290" y="560"/>
                </a:cxn>
                <a:cxn ang="0">
                  <a:pos x="2241" y="457"/>
                </a:cxn>
                <a:cxn ang="0">
                  <a:pos x="2144" y="364"/>
                </a:cxn>
                <a:cxn ang="0">
                  <a:pos x="2008" y="277"/>
                </a:cxn>
                <a:cxn ang="0">
                  <a:pos x="1769" y="157"/>
                </a:cxn>
                <a:cxn ang="0">
                  <a:pos x="1612" y="92"/>
                </a:cxn>
                <a:cxn ang="0">
                  <a:pos x="1476" y="43"/>
                </a:cxn>
                <a:cxn ang="0">
                  <a:pos x="1384" y="10"/>
                </a:cxn>
                <a:cxn ang="0">
                  <a:pos x="1346" y="0"/>
                </a:cxn>
                <a:cxn ang="0">
                  <a:pos x="1655" y="119"/>
                </a:cxn>
                <a:cxn ang="0">
                  <a:pos x="1948" y="255"/>
                </a:cxn>
                <a:cxn ang="0">
                  <a:pos x="2068" y="326"/>
                </a:cxn>
                <a:cxn ang="0">
                  <a:pos x="2171" y="402"/>
                </a:cxn>
                <a:cxn ang="0">
                  <a:pos x="2236" y="478"/>
                </a:cxn>
                <a:cxn ang="0">
                  <a:pos x="2263" y="560"/>
                </a:cxn>
                <a:cxn ang="0">
                  <a:pos x="2241" y="636"/>
                </a:cxn>
                <a:cxn ang="0">
                  <a:pos x="2171" y="702"/>
                </a:cxn>
                <a:cxn ang="0">
                  <a:pos x="2062" y="756"/>
                </a:cxn>
                <a:cxn ang="0">
                  <a:pos x="1921" y="800"/>
                </a:cxn>
                <a:cxn ang="0">
                  <a:pos x="1748" y="843"/>
                </a:cxn>
                <a:cxn ang="0">
                  <a:pos x="1351" y="908"/>
                </a:cxn>
                <a:cxn ang="0">
                  <a:pos x="923" y="968"/>
                </a:cxn>
                <a:cxn ang="0">
                  <a:pos x="521" y="1028"/>
                </a:cxn>
                <a:cxn ang="0">
                  <a:pos x="353" y="1066"/>
                </a:cxn>
                <a:cxn ang="0">
                  <a:pos x="206" y="1104"/>
                </a:cxn>
                <a:cxn ang="0">
                  <a:pos x="92" y="1148"/>
                </a:cxn>
                <a:cxn ang="0">
                  <a:pos x="22" y="1202"/>
                </a:cxn>
                <a:cxn ang="0">
                  <a:pos x="0" y="1262"/>
                </a:cxn>
                <a:cxn ang="0">
                  <a:pos x="27" y="1327"/>
                </a:cxn>
                <a:cxn ang="0">
                  <a:pos x="98" y="1382"/>
                </a:cxn>
                <a:cxn ang="0">
                  <a:pos x="196" y="1425"/>
                </a:cxn>
                <a:cxn ang="0">
                  <a:pos x="326" y="1469"/>
                </a:cxn>
                <a:cxn ang="0">
                  <a:pos x="217" y="1414"/>
                </a:cxn>
                <a:cxn ang="0">
                  <a:pos x="147" y="1360"/>
                </a:cxn>
                <a:cxn ang="0">
                  <a:pos x="120" y="1306"/>
                </a:cxn>
                <a:cxn ang="0">
                  <a:pos x="141" y="1257"/>
                </a:cxn>
                <a:cxn ang="0">
                  <a:pos x="212" y="1208"/>
                </a:cxn>
                <a:cxn ang="0">
                  <a:pos x="342" y="1164"/>
                </a:cxn>
                <a:cxn ang="0">
                  <a:pos x="527" y="1121"/>
                </a:cxn>
                <a:cxn ang="0">
                  <a:pos x="771" y="1088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34" name="Freeform 12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>
                <a:gd name="T0" fmla="*/ 0 w 5740"/>
                <a:gd name="T1" fmla="*/ 0 h 1906"/>
                <a:gd name="T2" fmla="*/ 0 w 5740"/>
                <a:gd name="T3" fmla="*/ 1906 h 1906"/>
                <a:gd name="T4" fmla="*/ 5740 w 5740"/>
                <a:gd name="T5" fmla="*/ 1906 h 1906"/>
                <a:gd name="T6" fmla="*/ 5740 w 5740"/>
                <a:gd name="T7" fmla="*/ 0 h 1906"/>
                <a:gd name="T8" fmla="*/ 0 w 5740"/>
                <a:gd name="T9" fmla="*/ 0 h 1906"/>
                <a:gd name="T10" fmla="*/ 0 w 5740"/>
                <a:gd name="T11" fmla="*/ 0 h 190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18445" name="Rectangle 13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8446" name="Rectangle 1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447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13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WordArt 3"/>
          <p:cNvSpPr>
            <a:spLocks noChangeArrowheads="1" noChangeShapeType="1" noTextEdit="1"/>
          </p:cNvSpPr>
          <p:nvPr/>
        </p:nvSpPr>
        <p:spPr bwMode="auto">
          <a:xfrm>
            <a:off x="3059113" y="765175"/>
            <a:ext cx="1057275" cy="3429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2400" kern="1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Tập đọc </a:t>
            </a:r>
            <a:endParaRPr lang="en-US" sz="2400" kern="10">
              <a:ln w="9525">
                <a:noFill/>
                <a:round/>
                <a:headEnd/>
                <a:tailEnd/>
              </a:ln>
              <a:gradFill rotWithShape="1">
                <a:gsLst>
                  <a:gs pos="0">
                    <a:srgbClr val="FFFF00"/>
                  </a:gs>
                  <a:gs pos="100000">
                    <a:srgbClr val="FF9933"/>
                  </a:gs>
                </a:gsLst>
                <a:path path="rect">
                  <a:fillToRect l="50000" t="50000" r="50000" b="50000"/>
                </a:path>
              </a:gradFill>
              <a:effectLst>
                <a:outerShdw dist="35921" dir="2700000" algn="ctr" rotWithShape="0">
                  <a:srgbClr val="C0C0C0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  <p:sp>
        <p:nvSpPr>
          <p:cNvPr id="27656" name="WordArt 8"/>
          <p:cNvSpPr>
            <a:spLocks noChangeArrowheads="1" noChangeShapeType="1" noTextEdit="1"/>
          </p:cNvSpPr>
          <p:nvPr/>
        </p:nvSpPr>
        <p:spPr bwMode="auto">
          <a:xfrm>
            <a:off x="2124075" y="1196975"/>
            <a:ext cx="3400425" cy="400050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0"/>
              </a:avLst>
            </a:prstTxWarp>
          </a:bodyPr>
          <a:lstStyle/>
          <a:p>
            <a:pPr algn="ctr"/>
            <a:r>
              <a:rPr lang="en-US" sz="2800" kern="1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Arial"/>
                <a:cs typeface="Arial"/>
              </a:rPr>
              <a:t>LÒNG DÂN ( tiếp theo)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500"/>
                                        <p:tgtEl>
                                          <p:spTgt spid="276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Line 7"/>
          <p:cNvSpPr>
            <a:spLocks noChangeShapeType="1"/>
          </p:cNvSpPr>
          <p:nvPr/>
        </p:nvSpPr>
        <p:spPr bwMode="auto">
          <a:xfrm flipH="1">
            <a:off x="4495800" y="1700213"/>
            <a:ext cx="4763" cy="5157787"/>
          </a:xfrm>
          <a:prstGeom prst="line">
            <a:avLst/>
          </a:prstGeom>
          <a:noFill/>
          <a:ln w="57150">
            <a:solidFill>
              <a:schemeClr val="folHlink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971550" y="1773238"/>
            <a:ext cx="2387600" cy="407987"/>
            <a:chOff x="912" y="799"/>
            <a:chExt cx="1504" cy="305"/>
          </a:xfrm>
        </p:grpSpPr>
        <p:sp>
          <p:nvSpPr>
            <p:cNvPr id="4114" name="AutoShape 9"/>
            <p:cNvSpPr>
              <a:spLocks noChangeArrowheads="1"/>
            </p:cNvSpPr>
            <p:nvPr/>
          </p:nvSpPr>
          <p:spPr bwMode="auto">
            <a:xfrm>
              <a:off x="912" y="799"/>
              <a:ext cx="1504" cy="305"/>
            </a:xfrm>
            <a:prstGeom prst="flowChartAlternateProcess">
              <a:avLst/>
            </a:prstGeom>
            <a:gradFill rotWithShape="1">
              <a:gsLst>
                <a:gs pos="0">
                  <a:srgbClr val="CCFFCC"/>
                </a:gs>
                <a:gs pos="50000">
                  <a:srgbClr val="CC66FF"/>
                </a:gs>
                <a:gs pos="100000">
                  <a:srgbClr val="CCFFCC"/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4115" name="WordArt 10"/>
            <p:cNvSpPr>
              <a:spLocks noChangeArrowheads="1" noChangeShapeType="1" noTextEdit="1"/>
            </p:cNvSpPr>
            <p:nvPr/>
          </p:nvSpPr>
          <p:spPr bwMode="auto">
            <a:xfrm>
              <a:off x="1104" y="849"/>
              <a:ext cx="1152" cy="192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sz="2400" kern="10">
                  <a:ln w="9525">
                    <a:solidFill>
                      <a:srgbClr val="FFFF00"/>
                    </a:solidFill>
                    <a:round/>
                    <a:headEnd/>
                    <a:tailEnd/>
                  </a:ln>
                  <a:solidFill>
                    <a:srgbClr val="FF0000"/>
                  </a:solidFill>
                  <a:latin typeface="Arial"/>
                  <a:cs typeface="Arial"/>
                </a:rPr>
                <a:t>LUYỆN ĐỌC</a:t>
              </a:r>
            </a:p>
          </p:txBody>
        </p:sp>
      </p:grpSp>
      <p:grpSp>
        <p:nvGrpSpPr>
          <p:cNvPr id="3" name="Group 11"/>
          <p:cNvGrpSpPr>
            <a:grpSpLocks/>
          </p:cNvGrpSpPr>
          <p:nvPr/>
        </p:nvGrpSpPr>
        <p:grpSpPr bwMode="auto">
          <a:xfrm>
            <a:off x="5580063" y="1700213"/>
            <a:ext cx="2362200" cy="404812"/>
            <a:chOff x="3504" y="801"/>
            <a:chExt cx="1488" cy="303"/>
          </a:xfrm>
        </p:grpSpPr>
        <p:sp>
          <p:nvSpPr>
            <p:cNvPr id="4112" name="AutoShape 12"/>
            <p:cNvSpPr>
              <a:spLocks noChangeArrowheads="1"/>
            </p:cNvSpPr>
            <p:nvPr/>
          </p:nvSpPr>
          <p:spPr bwMode="auto">
            <a:xfrm>
              <a:off x="3504" y="801"/>
              <a:ext cx="1488" cy="303"/>
            </a:xfrm>
            <a:prstGeom prst="flowChartAlternateProcess">
              <a:avLst/>
            </a:prstGeom>
            <a:gradFill rotWithShape="1">
              <a:gsLst>
                <a:gs pos="0">
                  <a:srgbClr val="CCFFCC"/>
                </a:gs>
                <a:gs pos="50000">
                  <a:srgbClr val="CC66FF"/>
                </a:gs>
                <a:gs pos="100000">
                  <a:srgbClr val="CCFFCC"/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4113" name="WordArt 13"/>
            <p:cNvSpPr>
              <a:spLocks noChangeArrowheads="1" noChangeShapeType="1" noTextEdit="1"/>
            </p:cNvSpPr>
            <p:nvPr/>
          </p:nvSpPr>
          <p:spPr bwMode="auto">
            <a:xfrm>
              <a:off x="3664" y="821"/>
              <a:ext cx="1152" cy="199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sz="2400" kern="10">
                  <a:ln w="9525">
                    <a:solidFill>
                      <a:srgbClr val="FFFF00"/>
                    </a:solidFill>
                    <a:round/>
                    <a:headEnd/>
                    <a:tailEnd/>
                  </a:ln>
                  <a:solidFill>
                    <a:srgbClr val="FF0000"/>
                  </a:solidFill>
                  <a:latin typeface="Arial"/>
                  <a:cs typeface="Arial"/>
                </a:rPr>
                <a:t>TÌM HIỂU BÀI</a:t>
              </a:r>
            </a:p>
          </p:txBody>
        </p:sp>
      </p:grpSp>
      <p:sp>
        <p:nvSpPr>
          <p:cNvPr id="12305" name="Text Box 17"/>
          <p:cNvSpPr txBox="1">
            <a:spLocks noChangeArrowheads="1"/>
          </p:cNvSpPr>
          <p:nvPr/>
        </p:nvSpPr>
        <p:spPr bwMode="auto">
          <a:xfrm>
            <a:off x="395288" y="2349500"/>
            <a:ext cx="25923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latin typeface="Arial" charset="0"/>
              </a:rPr>
              <a:t>-Hừm </a:t>
            </a:r>
          </a:p>
        </p:txBody>
      </p:sp>
      <p:sp>
        <p:nvSpPr>
          <p:cNvPr id="12306" name="Text Box 18"/>
          <p:cNvSpPr txBox="1">
            <a:spLocks noChangeArrowheads="1"/>
          </p:cNvSpPr>
          <p:nvPr/>
        </p:nvSpPr>
        <p:spPr bwMode="auto">
          <a:xfrm>
            <a:off x="395288" y="2708275"/>
            <a:ext cx="2160587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latin typeface="Arial" charset="0"/>
              </a:rPr>
              <a:t>-Miễn c</a:t>
            </a:r>
            <a:r>
              <a:rPr lang="vi-VN" sz="2400" b="1">
                <a:latin typeface="Arial" charset="0"/>
              </a:rPr>
              <a:t>ư</a:t>
            </a:r>
            <a:r>
              <a:rPr lang="en-US" sz="2400" b="1">
                <a:latin typeface="Arial" charset="0"/>
              </a:rPr>
              <a:t>ỡng </a:t>
            </a:r>
          </a:p>
        </p:txBody>
      </p:sp>
      <p:sp>
        <p:nvSpPr>
          <p:cNvPr id="12307" name="Text Box 19"/>
          <p:cNvSpPr txBox="1">
            <a:spLocks noChangeArrowheads="1"/>
          </p:cNvSpPr>
          <p:nvPr/>
        </p:nvSpPr>
        <p:spPr bwMode="auto">
          <a:xfrm>
            <a:off x="395288" y="3141663"/>
            <a:ext cx="2160587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latin typeface="Arial" charset="0"/>
              </a:rPr>
              <a:t>-ng</a:t>
            </a:r>
            <a:r>
              <a:rPr lang="vi-VN" sz="2400" b="1">
                <a:latin typeface="Arial" charset="0"/>
              </a:rPr>
              <a:t>ư</a:t>
            </a:r>
            <a:r>
              <a:rPr lang="en-US" sz="2400" b="1">
                <a:latin typeface="Arial" charset="0"/>
              </a:rPr>
              <a:t>ợng ngập  </a:t>
            </a:r>
          </a:p>
        </p:txBody>
      </p:sp>
      <p:sp>
        <p:nvSpPr>
          <p:cNvPr id="12308" name="Text Box 20"/>
          <p:cNvSpPr txBox="1">
            <a:spLocks noChangeArrowheads="1"/>
          </p:cNvSpPr>
          <p:nvPr/>
        </p:nvSpPr>
        <p:spPr bwMode="auto">
          <a:xfrm>
            <a:off x="4787900" y="2276475"/>
            <a:ext cx="26638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latin typeface="Arial" charset="0"/>
              </a:rPr>
              <a:t>-Tía ;</a:t>
            </a:r>
          </a:p>
        </p:txBody>
      </p:sp>
      <p:sp>
        <p:nvSpPr>
          <p:cNvPr id="12309" name="Text Box 21"/>
          <p:cNvSpPr txBox="1">
            <a:spLocks noChangeArrowheads="1"/>
          </p:cNvSpPr>
          <p:nvPr/>
        </p:nvSpPr>
        <p:spPr bwMode="auto">
          <a:xfrm>
            <a:off x="5580063" y="2276475"/>
            <a:ext cx="10795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latin typeface="Arial" charset="0"/>
              </a:rPr>
              <a:t>-</a:t>
            </a:r>
            <a:r>
              <a:rPr lang="en-US" sz="2400" b="1">
                <a:latin typeface="Arial" charset="0"/>
              </a:rPr>
              <a:t>Chỉ</a:t>
            </a:r>
            <a:r>
              <a:rPr lang="en-US" b="1">
                <a:latin typeface="Arial" charset="0"/>
              </a:rPr>
              <a:t> ;</a:t>
            </a:r>
          </a:p>
        </p:txBody>
      </p:sp>
      <p:sp>
        <p:nvSpPr>
          <p:cNvPr id="12310" name="Text Box 22"/>
          <p:cNvSpPr txBox="1">
            <a:spLocks noChangeArrowheads="1"/>
          </p:cNvSpPr>
          <p:nvPr/>
        </p:nvSpPr>
        <p:spPr bwMode="auto">
          <a:xfrm>
            <a:off x="6480175" y="2276475"/>
            <a:ext cx="26638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latin typeface="Arial" charset="0"/>
              </a:rPr>
              <a:t>-Nè </a:t>
            </a:r>
          </a:p>
        </p:txBody>
      </p:sp>
      <p:sp>
        <p:nvSpPr>
          <p:cNvPr id="12311" name="Text Box 23"/>
          <p:cNvSpPr txBox="1">
            <a:spLocks noChangeArrowheads="1"/>
          </p:cNvSpPr>
          <p:nvPr/>
        </p:nvSpPr>
        <p:spPr bwMode="auto">
          <a:xfrm>
            <a:off x="4859338" y="2708275"/>
            <a:ext cx="4105275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latin typeface="Arial" charset="0"/>
              </a:rPr>
              <a:t>1. An </a:t>
            </a:r>
            <a:r>
              <a:rPr lang="vi-VN" sz="2400" b="1">
                <a:latin typeface="Arial" charset="0"/>
              </a:rPr>
              <a:t>đ</a:t>
            </a:r>
            <a:r>
              <a:rPr lang="en-US" sz="2400" b="1">
                <a:latin typeface="Arial" charset="0"/>
              </a:rPr>
              <a:t>ã làm cho bọn giặc mừng hụt nh</a:t>
            </a:r>
            <a:r>
              <a:rPr lang="vi-VN" sz="2400" b="1">
                <a:latin typeface="Arial" charset="0"/>
              </a:rPr>
              <a:t>ư</a:t>
            </a:r>
            <a:r>
              <a:rPr lang="en-US" sz="2400" b="1">
                <a:latin typeface="Arial" charset="0"/>
              </a:rPr>
              <a:t> thế nào ?</a:t>
            </a:r>
          </a:p>
        </p:txBody>
      </p:sp>
      <p:sp>
        <p:nvSpPr>
          <p:cNvPr id="4108" name="Text Box 24"/>
          <p:cNvSpPr txBox="1">
            <a:spLocks noChangeArrowheads="1"/>
          </p:cNvSpPr>
          <p:nvPr/>
        </p:nvSpPr>
        <p:spPr bwMode="auto">
          <a:xfrm>
            <a:off x="4643438" y="3429000"/>
            <a:ext cx="428466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b="1">
              <a:latin typeface="Arial" charset="0"/>
            </a:endParaRPr>
          </a:p>
        </p:txBody>
      </p:sp>
      <p:sp>
        <p:nvSpPr>
          <p:cNvPr id="12313" name="Text Box 25"/>
          <p:cNvSpPr txBox="1">
            <a:spLocks noChangeArrowheads="1"/>
          </p:cNvSpPr>
          <p:nvPr/>
        </p:nvSpPr>
        <p:spPr bwMode="auto">
          <a:xfrm>
            <a:off x="4643438" y="3644900"/>
            <a:ext cx="4500562" cy="3046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latin typeface="Arial" charset="0"/>
              </a:rPr>
              <a:t>- Khi bọn giặc hỏi An : </a:t>
            </a:r>
            <a:r>
              <a:rPr lang="en-US" sz="2400" b="1" i="1">
                <a:latin typeface="Arial" charset="0"/>
              </a:rPr>
              <a:t>Ông </a:t>
            </a:r>
            <a:r>
              <a:rPr lang="vi-VN" sz="2400" b="1" i="1">
                <a:latin typeface="Arial" charset="0"/>
              </a:rPr>
              <a:t>đ</a:t>
            </a:r>
            <a:r>
              <a:rPr lang="en-US" sz="2400" b="1" i="1">
                <a:latin typeface="Arial" charset="0"/>
              </a:rPr>
              <a:t>ó phải tía mày không ?An trả lời hổng  phải tía</a:t>
            </a:r>
            <a:r>
              <a:rPr lang="en-US" sz="2400" b="1">
                <a:latin typeface="Arial" charset="0"/>
              </a:rPr>
              <a:t> làm chúng hí hửng t</a:t>
            </a:r>
            <a:r>
              <a:rPr lang="vi-VN" sz="2400" b="1">
                <a:latin typeface="Arial" charset="0"/>
              </a:rPr>
              <a:t>ư</a:t>
            </a:r>
            <a:r>
              <a:rPr lang="en-US" sz="2400" b="1">
                <a:latin typeface="Arial" charset="0"/>
              </a:rPr>
              <a:t>ởng An </a:t>
            </a:r>
            <a:r>
              <a:rPr lang="vi-VN" sz="2400" b="1">
                <a:latin typeface="Arial" charset="0"/>
              </a:rPr>
              <a:t>đ</a:t>
            </a:r>
            <a:r>
              <a:rPr lang="en-US" sz="2400" b="1">
                <a:latin typeface="Arial" charset="0"/>
              </a:rPr>
              <a:t>ã sợ nên khai thật .Không ngờ ,An thông minh ,làm chúng tẽn tò : </a:t>
            </a:r>
            <a:r>
              <a:rPr lang="en-US" sz="2400" b="1" i="1">
                <a:latin typeface="Arial" charset="0"/>
              </a:rPr>
              <a:t>Cháu… kêu bằng ba ,chứ hổng phải tía .</a:t>
            </a:r>
          </a:p>
        </p:txBody>
      </p:sp>
      <p:sp>
        <p:nvSpPr>
          <p:cNvPr id="4110" name="WordArt 27"/>
          <p:cNvSpPr>
            <a:spLocks noChangeArrowheads="1" noChangeShapeType="1" noTextEdit="1"/>
          </p:cNvSpPr>
          <p:nvPr/>
        </p:nvSpPr>
        <p:spPr bwMode="auto">
          <a:xfrm>
            <a:off x="3059113" y="765175"/>
            <a:ext cx="1057275" cy="3429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2400" kern="1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Tập đọc </a:t>
            </a:r>
            <a:endParaRPr lang="en-US" sz="2400" kern="10">
              <a:ln w="9525">
                <a:noFill/>
                <a:round/>
                <a:headEnd/>
                <a:tailEnd/>
              </a:ln>
              <a:gradFill rotWithShape="1">
                <a:gsLst>
                  <a:gs pos="0">
                    <a:srgbClr val="FFFF00"/>
                  </a:gs>
                  <a:gs pos="100000">
                    <a:srgbClr val="FF9933"/>
                  </a:gs>
                </a:gsLst>
                <a:path path="rect">
                  <a:fillToRect l="50000" t="50000" r="50000" b="50000"/>
                </a:path>
              </a:gradFill>
              <a:effectLst>
                <a:outerShdw dist="35921" dir="2700000" algn="ctr" rotWithShape="0">
                  <a:srgbClr val="C0C0C0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  <p:sp>
        <p:nvSpPr>
          <p:cNvPr id="4111" name="WordArt 28"/>
          <p:cNvSpPr>
            <a:spLocks noChangeArrowheads="1" noChangeShapeType="1" noTextEdit="1"/>
          </p:cNvSpPr>
          <p:nvPr/>
        </p:nvSpPr>
        <p:spPr bwMode="auto">
          <a:xfrm>
            <a:off x="2124075" y="1196975"/>
            <a:ext cx="3400425" cy="400050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0"/>
              </a:avLst>
            </a:prstTxWarp>
          </a:bodyPr>
          <a:lstStyle/>
          <a:p>
            <a:pPr algn="ctr"/>
            <a:r>
              <a:rPr lang="en-US" sz="2800" kern="1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Arial"/>
                <a:cs typeface="Arial"/>
              </a:rPr>
              <a:t>LÒNG DÂN ( tiếp theo)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123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0" dur="2000"/>
                                        <p:tgtEl>
                                          <p:spTgt spid="123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1230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123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123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2" dur="1000"/>
                                        <p:tgtEl>
                                          <p:spTgt spid="123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1000"/>
                                        <p:tgtEl>
                                          <p:spTgt spid="123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1000"/>
                                        <p:tgtEl>
                                          <p:spTgt spid="123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7" dur="1000"/>
                                        <p:tgtEl>
                                          <p:spTgt spid="123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23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23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305" grpId="0"/>
      <p:bldP spid="12306" grpId="0"/>
      <p:bldP spid="12307" grpId="0"/>
      <p:bldP spid="12308" grpId="0"/>
      <p:bldP spid="12309" grpId="0"/>
      <p:bldP spid="12310" grpId="0"/>
      <p:bldP spid="12311" grpId="0"/>
      <p:bldP spid="1231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Line 7"/>
          <p:cNvSpPr>
            <a:spLocks noChangeShapeType="1"/>
          </p:cNvSpPr>
          <p:nvPr/>
        </p:nvSpPr>
        <p:spPr bwMode="auto">
          <a:xfrm flipH="1">
            <a:off x="4495800" y="1700213"/>
            <a:ext cx="4763" cy="5157787"/>
          </a:xfrm>
          <a:prstGeom prst="line">
            <a:avLst/>
          </a:prstGeom>
          <a:noFill/>
          <a:ln w="57150">
            <a:solidFill>
              <a:schemeClr val="folHlink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5123" name="Group 8"/>
          <p:cNvGrpSpPr>
            <a:grpSpLocks/>
          </p:cNvGrpSpPr>
          <p:nvPr/>
        </p:nvGrpSpPr>
        <p:grpSpPr bwMode="auto">
          <a:xfrm>
            <a:off x="971550" y="1773238"/>
            <a:ext cx="2387600" cy="407987"/>
            <a:chOff x="912" y="799"/>
            <a:chExt cx="1504" cy="305"/>
          </a:xfrm>
        </p:grpSpPr>
        <p:sp>
          <p:nvSpPr>
            <p:cNvPr id="5134" name="AutoShape 9"/>
            <p:cNvSpPr>
              <a:spLocks noChangeArrowheads="1"/>
            </p:cNvSpPr>
            <p:nvPr/>
          </p:nvSpPr>
          <p:spPr bwMode="auto">
            <a:xfrm>
              <a:off x="912" y="799"/>
              <a:ext cx="1504" cy="305"/>
            </a:xfrm>
            <a:prstGeom prst="flowChartAlternateProcess">
              <a:avLst/>
            </a:prstGeom>
            <a:gradFill rotWithShape="1">
              <a:gsLst>
                <a:gs pos="0">
                  <a:srgbClr val="CCFFCC"/>
                </a:gs>
                <a:gs pos="50000">
                  <a:srgbClr val="CC66FF"/>
                </a:gs>
                <a:gs pos="100000">
                  <a:srgbClr val="CCFFCC"/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800">
                <a:latin typeface="Arial" charset="0"/>
              </a:endParaRPr>
            </a:p>
          </p:txBody>
        </p:sp>
        <p:sp>
          <p:nvSpPr>
            <p:cNvPr id="5135" name="WordArt 10"/>
            <p:cNvSpPr>
              <a:spLocks noChangeArrowheads="1" noChangeShapeType="1" noTextEdit="1"/>
            </p:cNvSpPr>
            <p:nvPr/>
          </p:nvSpPr>
          <p:spPr bwMode="auto">
            <a:xfrm>
              <a:off x="1104" y="849"/>
              <a:ext cx="1152" cy="192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kern="10">
                  <a:ln w="9525">
                    <a:solidFill>
                      <a:srgbClr val="FFFF00"/>
                    </a:solidFill>
                    <a:round/>
                    <a:headEnd/>
                    <a:tailEnd/>
                  </a:ln>
                  <a:solidFill>
                    <a:srgbClr val="FF0000"/>
                  </a:solidFill>
                  <a:latin typeface="Arial"/>
                  <a:cs typeface="Arial"/>
                </a:rPr>
                <a:t>LUYỆN ĐỌC</a:t>
              </a:r>
            </a:p>
          </p:txBody>
        </p:sp>
      </p:grpSp>
      <p:grpSp>
        <p:nvGrpSpPr>
          <p:cNvPr id="5124" name="Group 11"/>
          <p:cNvGrpSpPr>
            <a:grpSpLocks/>
          </p:cNvGrpSpPr>
          <p:nvPr/>
        </p:nvGrpSpPr>
        <p:grpSpPr bwMode="auto">
          <a:xfrm>
            <a:off x="5580063" y="1700213"/>
            <a:ext cx="2362200" cy="404812"/>
            <a:chOff x="3504" y="801"/>
            <a:chExt cx="1488" cy="303"/>
          </a:xfrm>
        </p:grpSpPr>
        <p:sp>
          <p:nvSpPr>
            <p:cNvPr id="5132" name="AutoShape 12"/>
            <p:cNvSpPr>
              <a:spLocks noChangeArrowheads="1"/>
            </p:cNvSpPr>
            <p:nvPr/>
          </p:nvSpPr>
          <p:spPr bwMode="auto">
            <a:xfrm>
              <a:off x="3504" y="801"/>
              <a:ext cx="1488" cy="303"/>
            </a:xfrm>
            <a:prstGeom prst="flowChartAlternateProcess">
              <a:avLst/>
            </a:prstGeom>
            <a:gradFill rotWithShape="1">
              <a:gsLst>
                <a:gs pos="0">
                  <a:srgbClr val="CCFFCC"/>
                </a:gs>
                <a:gs pos="50000">
                  <a:srgbClr val="CC66FF"/>
                </a:gs>
                <a:gs pos="100000">
                  <a:srgbClr val="CCFFCC"/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800">
                <a:latin typeface="Arial" charset="0"/>
              </a:endParaRPr>
            </a:p>
          </p:txBody>
        </p:sp>
        <p:sp>
          <p:nvSpPr>
            <p:cNvPr id="5133" name="WordArt 13"/>
            <p:cNvSpPr>
              <a:spLocks noChangeArrowheads="1" noChangeShapeType="1" noTextEdit="1"/>
            </p:cNvSpPr>
            <p:nvPr/>
          </p:nvSpPr>
          <p:spPr bwMode="auto">
            <a:xfrm>
              <a:off x="3664" y="821"/>
              <a:ext cx="1152" cy="199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kern="10">
                  <a:ln w="9525">
                    <a:solidFill>
                      <a:srgbClr val="FFFF00"/>
                    </a:solidFill>
                    <a:round/>
                    <a:headEnd/>
                    <a:tailEnd/>
                  </a:ln>
                  <a:solidFill>
                    <a:srgbClr val="FF0000"/>
                  </a:solidFill>
                  <a:latin typeface="Arial"/>
                  <a:cs typeface="Arial"/>
                </a:rPr>
                <a:t>TÌM HIỂU BÀI</a:t>
              </a:r>
            </a:p>
          </p:txBody>
        </p:sp>
      </p:grpSp>
      <p:sp>
        <p:nvSpPr>
          <p:cNvPr id="13333" name="Text Box 21"/>
          <p:cNvSpPr txBox="1">
            <a:spLocks noChangeArrowheads="1"/>
          </p:cNvSpPr>
          <p:nvPr/>
        </p:nvSpPr>
        <p:spPr bwMode="auto">
          <a:xfrm>
            <a:off x="4643438" y="2276475"/>
            <a:ext cx="4500562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latin typeface="Arial" charset="0"/>
              </a:rPr>
              <a:t>2.Những chi tiết nào cho thấy dì N</a:t>
            </a:r>
            <a:r>
              <a:rPr lang="vi-VN" b="1">
                <a:latin typeface="Arial" charset="0"/>
              </a:rPr>
              <a:t>ă</a:t>
            </a:r>
            <a:r>
              <a:rPr lang="en-US" b="1">
                <a:latin typeface="Arial" charset="0"/>
              </a:rPr>
              <a:t>m ứng xử rất thông minh ?</a:t>
            </a:r>
          </a:p>
        </p:txBody>
      </p:sp>
      <p:sp>
        <p:nvSpPr>
          <p:cNvPr id="13334" name="Text Box 22"/>
          <p:cNvSpPr txBox="1">
            <a:spLocks noChangeArrowheads="1"/>
          </p:cNvSpPr>
          <p:nvPr/>
        </p:nvSpPr>
        <p:spPr bwMode="auto">
          <a:xfrm>
            <a:off x="4643438" y="3213100"/>
            <a:ext cx="4500562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latin typeface="Arial" charset="0"/>
              </a:rPr>
              <a:t>-Dì vờ hỏi chú cán bộ </a:t>
            </a:r>
            <a:r>
              <a:rPr lang="vi-VN" b="1">
                <a:latin typeface="Arial" charset="0"/>
              </a:rPr>
              <a:t>đ</a:t>
            </a:r>
            <a:r>
              <a:rPr lang="en-US" b="1">
                <a:latin typeface="Arial" charset="0"/>
              </a:rPr>
              <a:t>ể giấy tờ chỗ nào ,rồi nói tên ,tuổi của chồng ,tên bố chồng </a:t>
            </a:r>
            <a:r>
              <a:rPr lang="vi-VN" b="1">
                <a:latin typeface="Arial" charset="0"/>
              </a:rPr>
              <a:t>đ</a:t>
            </a:r>
            <a:r>
              <a:rPr lang="en-US" b="1">
                <a:latin typeface="Arial" charset="0"/>
              </a:rPr>
              <a:t>ể chú cán bộ biết mà nói theo .</a:t>
            </a:r>
          </a:p>
        </p:txBody>
      </p:sp>
      <p:sp>
        <p:nvSpPr>
          <p:cNvPr id="5127" name="WordArt 24"/>
          <p:cNvSpPr>
            <a:spLocks noChangeArrowheads="1" noChangeShapeType="1" noTextEdit="1"/>
          </p:cNvSpPr>
          <p:nvPr/>
        </p:nvSpPr>
        <p:spPr bwMode="auto">
          <a:xfrm>
            <a:off x="3059113" y="765175"/>
            <a:ext cx="1057275" cy="3429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kern="1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Tập đọc </a:t>
            </a:r>
            <a:endParaRPr lang="en-US" kern="10">
              <a:ln w="9525">
                <a:noFill/>
                <a:round/>
                <a:headEnd/>
                <a:tailEnd/>
              </a:ln>
              <a:gradFill rotWithShape="1">
                <a:gsLst>
                  <a:gs pos="0">
                    <a:srgbClr val="FFFF00"/>
                  </a:gs>
                  <a:gs pos="100000">
                    <a:srgbClr val="FF9933"/>
                  </a:gs>
                </a:gsLst>
                <a:path path="rect">
                  <a:fillToRect l="50000" t="50000" r="50000" b="50000"/>
                </a:path>
              </a:gradFill>
              <a:effectLst>
                <a:outerShdw dist="35921" dir="2700000" algn="ctr" rotWithShape="0">
                  <a:srgbClr val="C0C0C0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  <p:sp>
        <p:nvSpPr>
          <p:cNvPr id="5128" name="WordArt 25"/>
          <p:cNvSpPr>
            <a:spLocks noChangeArrowheads="1" noChangeShapeType="1" noTextEdit="1"/>
          </p:cNvSpPr>
          <p:nvPr/>
        </p:nvSpPr>
        <p:spPr bwMode="auto">
          <a:xfrm>
            <a:off x="2124075" y="1196975"/>
            <a:ext cx="3400425" cy="400050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0"/>
              </a:avLst>
            </a:prstTxWarp>
          </a:bodyPr>
          <a:lstStyle/>
          <a:p>
            <a:pPr algn="ctr"/>
            <a:r>
              <a:rPr lang="en-US" sz="2400" kern="1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Arial"/>
                <a:cs typeface="Arial"/>
              </a:rPr>
              <a:t>LÒNG DÂN ( tiếp theo)</a:t>
            </a:r>
          </a:p>
        </p:txBody>
      </p:sp>
      <p:sp>
        <p:nvSpPr>
          <p:cNvPr id="5129" name="Text Box 26"/>
          <p:cNvSpPr txBox="1">
            <a:spLocks noChangeArrowheads="1"/>
          </p:cNvSpPr>
          <p:nvPr/>
        </p:nvSpPr>
        <p:spPr bwMode="auto">
          <a:xfrm>
            <a:off x="395288" y="2349500"/>
            <a:ext cx="259238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latin typeface="Arial" charset="0"/>
              </a:rPr>
              <a:t>-Hừm </a:t>
            </a:r>
          </a:p>
        </p:txBody>
      </p:sp>
      <p:sp>
        <p:nvSpPr>
          <p:cNvPr id="5130" name="Text Box 27"/>
          <p:cNvSpPr txBox="1">
            <a:spLocks noChangeArrowheads="1"/>
          </p:cNvSpPr>
          <p:nvPr/>
        </p:nvSpPr>
        <p:spPr bwMode="auto">
          <a:xfrm>
            <a:off x="395288" y="2708275"/>
            <a:ext cx="216058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latin typeface="Arial" charset="0"/>
              </a:rPr>
              <a:t>-Miễn c</a:t>
            </a:r>
            <a:r>
              <a:rPr lang="vi-VN" b="1">
                <a:latin typeface="Arial" charset="0"/>
              </a:rPr>
              <a:t>ư</a:t>
            </a:r>
            <a:r>
              <a:rPr lang="en-US" b="1">
                <a:latin typeface="Arial" charset="0"/>
              </a:rPr>
              <a:t>ỡng </a:t>
            </a:r>
          </a:p>
        </p:txBody>
      </p:sp>
      <p:sp>
        <p:nvSpPr>
          <p:cNvPr id="5131" name="Text Box 28"/>
          <p:cNvSpPr txBox="1">
            <a:spLocks noChangeArrowheads="1"/>
          </p:cNvSpPr>
          <p:nvPr/>
        </p:nvSpPr>
        <p:spPr bwMode="auto">
          <a:xfrm>
            <a:off x="395288" y="3141663"/>
            <a:ext cx="216058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latin typeface="Arial" charset="0"/>
              </a:rPr>
              <a:t>-ng</a:t>
            </a:r>
            <a:r>
              <a:rPr lang="vi-VN" b="1">
                <a:latin typeface="Arial" charset="0"/>
              </a:rPr>
              <a:t>ư</a:t>
            </a:r>
            <a:r>
              <a:rPr lang="en-US" b="1">
                <a:latin typeface="Arial" charset="0"/>
              </a:rPr>
              <a:t>ợng ngập 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3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3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3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3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33" grpId="0"/>
      <p:bldP spid="1333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Line 7"/>
          <p:cNvSpPr>
            <a:spLocks noChangeShapeType="1"/>
          </p:cNvSpPr>
          <p:nvPr/>
        </p:nvSpPr>
        <p:spPr bwMode="auto">
          <a:xfrm flipH="1">
            <a:off x="4495800" y="1700213"/>
            <a:ext cx="4763" cy="5157787"/>
          </a:xfrm>
          <a:prstGeom prst="line">
            <a:avLst/>
          </a:prstGeom>
          <a:noFill/>
          <a:ln w="57150">
            <a:solidFill>
              <a:schemeClr val="folHlink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6147" name="Group 8"/>
          <p:cNvGrpSpPr>
            <a:grpSpLocks/>
          </p:cNvGrpSpPr>
          <p:nvPr/>
        </p:nvGrpSpPr>
        <p:grpSpPr bwMode="auto">
          <a:xfrm>
            <a:off x="971550" y="1773238"/>
            <a:ext cx="2387600" cy="407987"/>
            <a:chOff x="912" y="799"/>
            <a:chExt cx="1504" cy="305"/>
          </a:xfrm>
        </p:grpSpPr>
        <p:sp>
          <p:nvSpPr>
            <p:cNvPr id="6158" name="AutoShape 9"/>
            <p:cNvSpPr>
              <a:spLocks noChangeArrowheads="1"/>
            </p:cNvSpPr>
            <p:nvPr/>
          </p:nvSpPr>
          <p:spPr bwMode="auto">
            <a:xfrm>
              <a:off x="912" y="799"/>
              <a:ext cx="1504" cy="305"/>
            </a:xfrm>
            <a:prstGeom prst="flowChartAlternateProcess">
              <a:avLst/>
            </a:prstGeom>
            <a:gradFill rotWithShape="1">
              <a:gsLst>
                <a:gs pos="0">
                  <a:srgbClr val="CCFFCC"/>
                </a:gs>
                <a:gs pos="50000">
                  <a:srgbClr val="CC66FF"/>
                </a:gs>
                <a:gs pos="100000">
                  <a:srgbClr val="CCFFCC"/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800">
                <a:latin typeface="Arial" charset="0"/>
              </a:endParaRPr>
            </a:p>
          </p:txBody>
        </p:sp>
        <p:sp>
          <p:nvSpPr>
            <p:cNvPr id="6159" name="WordArt 10"/>
            <p:cNvSpPr>
              <a:spLocks noChangeArrowheads="1" noChangeShapeType="1" noTextEdit="1"/>
            </p:cNvSpPr>
            <p:nvPr/>
          </p:nvSpPr>
          <p:spPr bwMode="auto">
            <a:xfrm>
              <a:off x="1104" y="849"/>
              <a:ext cx="1152" cy="192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kern="10">
                  <a:ln w="9525">
                    <a:solidFill>
                      <a:srgbClr val="FFFF00"/>
                    </a:solidFill>
                    <a:round/>
                    <a:headEnd/>
                    <a:tailEnd/>
                  </a:ln>
                  <a:solidFill>
                    <a:srgbClr val="FF0000"/>
                  </a:solidFill>
                  <a:latin typeface="Arial"/>
                  <a:cs typeface="Arial"/>
                </a:rPr>
                <a:t>LUYỆN ĐỌC</a:t>
              </a:r>
            </a:p>
          </p:txBody>
        </p:sp>
      </p:grpSp>
      <p:grpSp>
        <p:nvGrpSpPr>
          <p:cNvPr id="6148" name="Group 11"/>
          <p:cNvGrpSpPr>
            <a:grpSpLocks/>
          </p:cNvGrpSpPr>
          <p:nvPr/>
        </p:nvGrpSpPr>
        <p:grpSpPr bwMode="auto">
          <a:xfrm>
            <a:off x="5580063" y="1700213"/>
            <a:ext cx="2362200" cy="404812"/>
            <a:chOff x="3504" y="801"/>
            <a:chExt cx="1488" cy="303"/>
          </a:xfrm>
        </p:grpSpPr>
        <p:sp>
          <p:nvSpPr>
            <p:cNvPr id="6156" name="AutoShape 12"/>
            <p:cNvSpPr>
              <a:spLocks noChangeArrowheads="1"/>
            </p:cNvSpPr>
            <p:nvPr/>
          </p:nvSpPr>
          <p:spPr bwMode="auto">
            <a:xfrm>
              <a:off x="3504" y="801"/>
              <a:ext cx="1488" cy="303"/>
            </a:xfrm>
            <a:prstGeom prst="flowChartAlternateProcess">
              <a:avLst/>
            </a:prstGeom>
            <a:gradFill rotWithShape="1">
              <a:gsLst>
                <a:gs pos="0">
                  <a:srgbClr val="CCFFCC"/>
                </a:gs>
                <a:gs pos="50000">
                  <a:srgbClr val="CC66FF"/>
                </a:gs>
                <a:gs pos="100000">
                  <a:srgbClr val="CCFFCC"/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800">
                <a:latin typeface="Arial" charset="0"/>
              </a:endParaRPr>
            </a:p>
          </p:txBody>
        </p:sp>
        <p:sp>
          <p:nvSpPr>
            <p:cNvPr id="6157" name="WordArt 13"/>
            <p:cNvSpPr>
              <a:spLocks noChangeArrowheads="1" noChangeShapeType="1" noTextEdit="1"/>
            </p:cNvSpPr>
            <p:nvPr/>
          </p:nvSpPr>
          <p:spPr bwMode="auto">
            <a:xfrm>
              <a:off x="3664" y="821"/>
              <a:ext cx="1152" cy="199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kern="10">
                  <a:ln w="9525">
                    <a:solidFill>
                      <a:srgbClr val="FFFF00"/>
                    </a:solidFill>
                    <a:round/>
                    <a:headEnd/>
                    <a:tailEnd/>
                  </a:ln>
                  <a:solidFill>
                    <a:srgbClr val="FF0000"/>
                  </a:solidFill>
                  <a:latin typeface="Arial"/>
                  <a:cs typeface="Arial"/>
                </a:rPr>
                <a:t>TÌM HIỂU BÀI</a:t>
              </a:r>
            </a:p>
          </p:txBody>
        </p:sp>
      </p:grpSp>
      <p:sp>
        <p:nvSpPr>
          <p:cNvPr id="6149" name="Text Box 17"/>
          <p:cNvSpPr txBox="1">
            <a:spLocks noChangeArrowheads="1"/>
          </p:cNvSpPr>
          <p:nvPr/>
        </p:nvSpPr>
        <p:spPr bwMode="auto">
          <a:xfrm>
            <a:off x="395288" y="2349500"/>
            <a:ext cx="259238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latin typeface="Arial" charset="0"/>
              </a:rPr>
              <a:t>-Hừm </a:t>
            </a:r>
          </a:p>
        </p:txBody>
      </p:sp>
      <p:sp>
        <p:nvSpPr>
          <p:cNvPr id="6150" name="Text Box 18"/>
          <p:cNvSpPr txBox="1">
            <a:spLocks noChangeArrowheads="1"/>
          </p:cNvSpPr>
          <p:nvPr/>
        </p:nvSpPr>
        <p:spPr bwMode="auto">
          <a:xfrm>
            <a:off x="395288" y="2708275"/>
            <a:ext cx="216058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latin typeface="Arial" charset="0"/>
              </a:rPr>
              <a:t>-Miễn c</a:t>
            </a:r>
            <a:r>
              <a:rPr lang="vi-VN" b="1">
                <a:latin typeface="Arial" charset="0"/>
              </a:rPr>
              <a:t>ư</a:t>
            </a:r>
            <a:r>
              <a:rPr lang="en-US" b="1">
                <a:latin typeface="Arial" charset="0"/>
              </a:rPr>
              <a:t>ỡng </a:t>
            </a:r>
          </a:p>
        </p:txBody>
      </p:sp>
      <p:sp>
        <p:nvSpPr>
          <p:cNvPr id="6151" name="Text Box 19"/>
          <p:cNvSpPr txBox="1">
            <a:spLocks noChangeArrowheads="1"/>
          </p:cNvSpPr>
          <p:nvPr/>
        </p:nvSpPr>
        <p:spPr bwMode="auto">
          <a:xfrm>
            <a:off x="395288" y="3141663"/>
            <a:ext cx="216058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latin typeface="Arial" charset="0"/>
              </a:rPr>
              <a:t>-ng</a:t>
            </a:r>
            <a:r>
              <a:rPr lang="vi-VN" b="1">
                <a:latin typeface="Arial" charset="0"/>
              </a:rPr>
              <a:t>ư</a:t>
            </a:r>
            <a:r>
              <a:rPr lang="en-US" b="1">
                <a:latin typeface="Arial" charset="0"/>
              </a:rPr>
              <a:t>ợng ngập  </a:t>
            </a:r>
          </a:p>
        </p:txBody>
      </p:sp>
      <p:sp>
        <p:nvSpPr>
          <p:cNvPr id="14356" name="Text Box 20"/>
          <p:cNvSpPr txBox="1">
            <a:spLocks noChangeArrowheads="1"/>
          </p:cNvSpPr>
          <p:nvPr/>
        </p:nvSpPr>
        <p:spPr bwMode="auto">
          <a:xfrm>
            <a:off x="4643438" y="2276475"/>
            <a:ext cx="4500562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latin typeface="Arial" charset="0"/>
              </a:rPr>
              <a:t>3.Vì sao vở kịch </a:t>
            </a:r>
            <a:r>
              <a:rPr lang="vi-VN" b="1">
                <a:latin typeface="Arial" charset="0"/>
              </a:rPr>
              <a:t>đư</a:t>
            </a:r>
            <a:r>
              <a:rPr lang="en-US" b="1">
                <a:latin typeface="Arial" charset="0"/>
              </a:rPr>
              <a:t>ợc </a:t>
            </a:r>
            <a:r>
              <a:rPr lang="vi-VN" b="1">
                <a:latin typeface="Arial" charset="0"/>
              </a:rPr>
              <a:t>đ</a:t>
            </a:r>
            <a:r>
              <a:rPr lang="en-US" b="1">
                <a:latin typeface="Arial" charset="0"/>
              </a:rPr>
              <a:t>ặt tên là Lòng dân?</a:t>
            </a:r>
          </a:p>
        </p:txBody>
      </p:sp>
      <p:sp>
        <p:nvSpPr>
          <p:cNvPr id="14357" name="Text Box 21"/>
          <p:cNvSpPr txBox="1">
            <a:spLocks noChangeArrowheads="1"/>
          </p:cNvSpPr>
          <p:nvPr/>
        </p:nvSpPr>
        <p:spPr bwMode="auto">
          <a:xfrm>
            <a:off x="4643438" y="3357563"/>
            <a:ext cx="4500562" cy="1938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latin typeface="Arial" charset="0"/>
              </a:rPr>
              <a:t>-Vì vở kịch thể hiện tấm lòng của ng</a:t>
            </a:r>
            <a:r>
              <a:rPr lang="vi-VN" b="1">
                <a:latin typeface="Arial" charset="0"/>
              </a:rPr>
              <a:t>ư</a:t>
            </a:r>
            <a:r>
              <a:rPr lang="en-US" b="1">
                <a:latin typeface="Arial" charset="0"/>
              </a:rPr>
              <a:t>ời dân </a:t>
            </a:r>
            <a:r>
              <a:rPr lang="vi-VN" b="1">
                <a:latin typeface="Arial" charset="0"/>
              </a:rPr>
              <a:t>đ</a:t>
            </a:r>
            <a:r>
              <a:rPr lang="en-US" b="1">
                <a:latin typeface="Arial" charset="0"/>
              </a:rPr>
              <a:t>ối với cách mạng .Ng</a:t>
            </a:r>
            <a:r>
              <a:rPr lang="vi-VN" b="1">
                <a:latin typeface="Arial" charset="0"/>
              </a:rPr>
              <a:t>ư</a:t>
            </a:r>
            <a:r>
              <a:rPr lang="en-US" b="1">
                <a:latin typeface="Arial" charset="0"/>
              </a:rPr>
              <a:t>ời dân tin yêu cách mạng ,sẵn sàng xả thân bảo vệ cán bộ cách mạng .Lòng dân là chỗ dựa vững chắc nhất của cách mạng .</a:t>
            </a:r>
          </a:p>
        </p:txBody>
      </p:sp>
      <p:sp>
        <p:nvSpPr>
          <p:cNvPr id="6154" name="WordArt 23"/>
          <p:cNvSpPr>
            <a:spLocks noChangeArrowheads="1" noChangeShapeType="1" noTextEdit="1"/>
          </p:cNvSpPr>
          <p:nvPr/>
        </p:nvSpPr>
        <p:spPr bwMode="auto">
          <a:xfrm>
            <a:off x="3059113" y="765175"/>
            <a:ext cx="1057275" cy="3429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kern="1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Tập đọc </a:t>
            </a:r>
            <a:endParaRPr lang="en-US" kern="10">
              <a:ln w="9525">
                <a:noFill/>
                <a:round/>
                <a:headEnd/>
                <a:tailEnd/>
              </a:ln>
              <a:gradFill rotWithShape="1">
                <a:gsLst>
                  <a:gs pos="0">
                    <a:srgbClr val="FFFF00"/>
                  </a:gs>
                  <a:gs pos="100000">
                    <a:srgbClr val="FF9933"/>
                  </a:gs>
                </a:gsLst>
                <a:path path="rect">
                  <a:fillToRect l="50000" t="50000" r="50000" b="50000"/>
                </a:path>
              </a:gradFill>
              <a:effectLst>
                <a:outerShdw dist="35921" dir="2700000" algn="ctr" rotWithShape="0">
                  <a:srgbClr val="C0C0C0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  <p:sp>
        <p:nvSpPr>
          <p:cNvPr id="6155" name="WordArt 24"/>
          <p:cNvSpPr>
            <a:spLocks noChangeArrowheads="1" noChangeShapeType="1" noTextEdit="1"/>
          </p:cNvSpPr>
          <p:nvPr/>
        </p:nvSpPr>
        <p:spPr bwMode="auto">
          <a:xfrm>
            <a:off x="2124075" y="1196975"/>
            <a:ext cx="3400425" cy="400050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0"/>
              </a:avLst>
            </a:prstTxWarp>
          </a:bodyPr>
          <a:lstStyle/>
          <a:p>
            <a:pPr algn="ctr"/>
            <a:r>
              <a:rPr lang="en-US" sz="2400" kern="1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Arial"/>
                <a:cs typeface="Arial"/>
              </a:rPr>
              <a:t>LÒNG DÂN ( tiếp theo)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3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3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3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3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56" grpId="0"/>
      <p:bldP spid="1435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Line 7"/>
          <p:cNvSpPr>
            <a:spLocks noChangeShapeType="1"/>
          </p:cNvSpPr>
          <p:nvPr/>
        </p:nvSpPr>
        <p:spPr bwMode="auto">
          <a:xfrm flipH="1">
            <a:off x="4495800" y="1700213"/>
            <a:ext cx="4763" cy="5157787"/>
          </a:xfrm>
          <a:prstGeom prst="line">
            <a:avLst/>
          </a:prstGeom>
          <a:noFill/>
          <a:ln w="57150">
            <a:solidFill>
              <a:schemeClr val="folHlink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7171" name="Group 8"/>
          <p:cNvGrpSpPr>
            <a:grpSpLocks/>
          </p:cNvGrpSpPr>
          <p:nvPr/>
        </p:nvGrpSpPr>
        <p:grpSpPr bwMode="auto">
          <a:xfrm>
            <a:off x="971550" y="1773238"/>
            <a:ext cx="2387600" cy="407987"/>
            <a:chOff x="912" y="799"/>
            <a:chExt cx="1504" cy="305"/>
          </a:xfrm>
        </p:grpSpPr>
        <p:sp>
          <p:nvSpPr>
            <p:cNvPr id="7184" name="AutoShape 9"/>
            <p:cNvSpPr>
              <a:spLocks noChangeArrowheads="1"/>
            </p:cNvSpPr>
            <p:nvPr/>
          </p:nvSpPr>
          <p:spPr bwMode="auto">
            <a:xfrm>
              <a:off x="912" y="799"/>
              <a:ext cx="1504" cy="305"/>
            </a:xfrm>
            <a:prstGeom prst="flowChartAlternateProcess">
              <a:avLst/>
            </a:prstGeom>
            <a:gradFill rotWithShape="1">
              <a:gsLst>
                <a:gs pos="0">
                  <a:srgbClr val="CCFFCC"/>
                </a:gs>
                <a:gs pos="50000">
                  <a:srgbClr val="CC66FF"/>
                </a:gs>
                <a:gs pos="100000">
                  <a:srgbClr val="CCFFCC"/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7185" name="WordArt 10"/>
            <p:cNvSpPr>
              <a:spLocks noChangeArrowheads="1" noChangeShapeType="1" noTextEdit="1"/>
            </p:cNvSpPr>
            <p:nvPr/>
          </p:nvSpPr>
          <p:spPr bwMode="auto">
            <a:xfrm>
              <a:off x="1104" y="849"/>
              <a:ext cx="1152" cy="192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sz="2400" kern="10">
                  <a:ln w="9525">
                    <a:solidFill>
                      <a:srgbClr val="FFFF00"/>
                    </a:solidFill>
                    <a:round/>
                    <a:headEnd/>
                    <a:tailEnd/>
                  </a:ln>
                  <a:solidFill>
                    <a:srgbClr val="FF0000"/>
                  </a:solidFill>
                  <a:latin typeface="Arial"/>
                  <a:cs typeface="Arial"/>
                </a:rPr>
                <a:t>LUYỆN ĐỌC</a:t>
              </a:r>
            </a:p>
          </p:txBody>
        </p:sp>
      </p:grpSp>
      <p:grpSp>
        <p:nvGrpSpPr>
          <p:cNvPr id="7172" name="Group 11"/>
          <p:cNvGrpSpPr>
            <a:grpSpLocks/>
          </p:cNvGrpSpPr>
          <p:nvPr/>
        </p:nvGrpSpPr>
        <p:grpSpPr bwMode="auto">
          <a:xfrm>
            <a:off x="5580063" y="1700213"/>
            <a:ext cx="2362200" cy="404812"/>
            <a:chOff x="3504" y="801"/>
            <a:chExt cx="1488" cy="303"/>
          </a:xfrm>
        </p:grpSpPr>
        <p:sp>
          <p:nvSpPr>
            <p:cNvPr id="7182" name="AutoShape 12"/>
            <p:cNvSpPr>
              <a:spLocks noChangeArrowheads="1"/>
            </p:cNvSpPr>
            <p:nvPr/>
          </p:nvSpPr>
          <p:spPr bwMode="auto">
            <a:xfrm>
              <a:off x="3504" y="801"/>
              <a:ext cx="1488" cy="303"/>
            </a:xfrm>
            <a:prstGeom prst="flowChartAlternateProcess">
              <a:avLst/>
            </a:prstGeom>
            <a:gradFill rotWithShape="1">
              <a:gsLst>
                <a:gs pos="0">
                  <a:srgbClr val="CCFFCC"/>
                </a:gs>
                <a:gs pos="50000">
                  <a:srgbClr val="CC66FF"/>
                </a:gs>
                <a:gs pos="100000">
                  <a:srgbClr val="CCFFCC"/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7183" name="WordArt 13"/>
            <p:cNvSpPr>
              <a:spLocks noChangeArrowheads="1" noChangeShapeType="1" noTextEdit="1"/>
            </p:cNvSpPr>
            <p:nvPr/>
          </p:nvSpPr>
          <p:spPr bwMode="auto">
            <a:xfrm>
              <a:off x="3664" y="821"/>
              <a:ext cx="1152" cy="199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sz="2400" kern="10">
                  <a:ln w="9525">
                    <a:solidFill>
                      <a:srgbClr val="FFFF00"/>
                    </a:solidFill>
                    <a:round/>
                    <a:headEnd/>
                    <a:tailEnd/>
                  </a:ln>
                  <a:solidFill>
                    <a:srgbClr val="FF0000"/>
                  </a:solidFill>
                  <a:latin typeface="Arial"/>
                  <a:cs typeface="Arial"/>
                </a:rPr>
                <a:t>TÌM HIỂU BÀI</a:t>
              </a:r>
            </a:p>
          </p:txBody>
        </p:sp>
      </p:grpSp>
      <p:sp>
        <p:nvSpPr>
          <p:cNvPr id="7173" name="Text Box 17"/>
          <p:cNvSpPr txBox="1">
            <a:spLocks noChangeArrowheads="1"/>
          </p:cNvSpPr>
          <p:nvPr/>
        </p:nvSpPr>
        <p:spPr bwMode="auto">
          <a:xfrm>
            <a:off x="395288" y="2349500"/>
            <a:ext cx="25923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latin typeface="Arial" charset="0"/>
              </a:rPr>
              <a:t>-Hừm </a:t>
            </a:r>
          </a:p>
        </p:txBody>
      </p:sp>
      <p:sp>
        <p:nvSpPr>
          <p:cNvPr id="7174" name="Text Box 18"/>
          <p:cNvSpPr txBox="1">
            <a:spLocks noChangeArrowheads="1"/>
          </p:cNvSpPr>
          <p:nvPr/>
        </p:nvSpPr>
        <p:spPr bwMode="auto">
          <a:xfrm>
            <a:off x="395288" y="2708275"/>
            <a:ext cx="2160587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latin typeface="Arial" charset="0"/>
              </a:rPr>
              <a:t>-Miễn c</a:t>
            </a:r>
            <a:r>
              <a:rPr lang="vi-VN" sz="2400" b="1">
                <a:latin typeface="Arial" charset="0"/>
              </a:rPr>
              <a:t>ư</a:t>
            </a:r>
            <a:r>
              <a:rPr lang="en-US" sz="2400" b="1">
                <a:latin typeface="Arial" charset="0"/>
              </a:rPr>
              <a:t>ỡng </a:t>
            </a:r>
          </a:p>
        </p:txBody>
      </p:sp>
      <p:sp>
        <p:nvSpPr>
          <p:cNvPr id="7175" name="Text Box 19"/>
          <p:cNvSpPr txBox="1">
            <a:spLocks noChangeArrowheads="1"/>
          </p:cNvSpPr>
          <p:nvPr/>
        </p:nvSpPr>
        <p:spPr bwMode="auto">
          <a:xfrm>
            <a:off x="395288" y="3141663"/>
            <a:ext cx="2160587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latin typeface="Arial" charset="0"/>
              </a:rPr>
              <a:t>-ng</a:t>
            </a:r>
            <a:r>
              <a:rPr lang="vi-VN" sz="2400" b="1">
                <a:latin typeface="Arial" charset="0"/>
              </a:rPr>
              <a:t>ư</a:t>
            </a:r>
            <a:r>
              <a:rPr lang="en-US" sz="2400" b="1">
                <a:latin typeface="Arial" charset="0"/>
              </a:rPr>
              <a:t>ợng ngập  </a:t>
            </a:r>
          </a:p>
        </p:txBody>
      </p:sp>
      <p:sp>
        <p:nvSpPr>
          <p:cNvPr id="7176" name="Text Box 20"/>
          <p:cNvSpPr txBox="1">
            <a:spLocks noChangeArrowheads="1"/>
          </p:cNvSpPr>
          <p:nvPr/>
        </p:nvSpPr>
        <p:spPr bwMode="auto">
          <a:xfrm>
            <a:off x="4787900" y="2276475"/>
            <a:ext cx="26638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latin typeface="Arial" charset="0"/>
              </a:rPr>
              <a:t>-Tía ;</a:t>
            </a:r>
          </a:p>
        </p:txBody>
      </p:sp>
      <p:sp>
        <p:nvSpPr>
          <p:cNvPr id="7177" name="Text Box 21"/>
          <p:cNvSpPr txBox="1">
            <a:spLocks noChangeArrowheads="1"/>
          </p:cNvSpPr>
          <p:nvPr/>
        </p:nvSpPr>
        <p:spPr bwMode="auto">
          <a:xfrm>
            <a:off x="5580063" y="2276475"/>
            <a:ext cx="10795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latin typeface="Arial" charset="0"/>
              </a:rPr>
              <a:t>-</a:t>
            </a:r>
            <a:r>
              <a:rPr lang="en-US" sz="2400" b="1">
                <a:latin typeface="Arial" charset="0"/>
              </a:rPr>
              <a:t>Chỉ</a:t>
            </a:r>
            <a:r>
              <a:rPr lang="en-US" b="1">
                <a:latin typeface="Arial" charset="0"/>
              </a:rPr>
              <a:t> ;</a:t>
            </a:r>
          </a:p>
        </p:txBody>
      </p:sp>
      <p:sp>
        <p:nvSpPr>
          <p:cNvPr id="7178" name="Text Box 22"/>
          <p:cNvSpPr txBox="1">
            <a:spLocks noChangeArrowheads="1"/>
          </p:cNvSpPr>
          <p:nvPr/>
        </p:nvSpPr>
        <p:spPr bwMode="auto">
          <a:xfrm>
            <a:off x="6480175" y="2276475"/>
            <a:ext cx="26638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latin typeface="Arial" charset="0"/>
              </a:rPr>
              <a:t>-Nè </a:t>
            </a:r>
          </a:p>
        </p:txBody>
      </p:sp>
      <p:sp>
        <p:nvSpPr>
          <p:cNvPr id="15383" name="Text Box 23"/>
          <p:cNvSpPr txBox="1">
            <a:spLocks noChangeArrowheads="1"/>
          </p:cNvSpPr>
          <p:nvPr/>
        </p:nvSpPr>
        <p:spPr bwMode="auto">
          <a:xfrm>
            <a:off x="4643438" y="2781300"/>
            <a:ext cx="4500562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latin typeface="Arial" charset="0"/>
              </a:rPr>
              <a:t>4. Phân vai ,</a:t>
            </a:r>
            <a:r>
              <a:rPr lang="vi-VN" sz="2400" b="1">
                <a:latin typeface="Arial" charset="0"/>
              </a:rPr>
              <a:t>đ</a:t>
            </a:r>
            <a:r>
              <a:rPr lang="en-US" sz="2400" b="1">
                <a:latin typeface="Arial" charset="0"/>
              </a:rPr>
              <a:t>ọc diễn cảm toàn bộ </a:t>
            </a:r>
            <a:r>
              <a:rPr lang="vi-VN" sz="2400" b="1">
                <a:latin typeface="Arial" charset="0"/>
              </a:rPr>
              <a:t>đ</a:t>
            </a:r>
            <a:r>
              <a:rPr lang="en-US" sz="2400" b="1">
                <a:latin typeface="Arial" charset="0"/>
              </a:rPr>
              <a:t>oạn kịch .</a:t>
            </a:r>
          </a:p>
        </p:txBody>
      </p:sp>
      <p:sp>
        <p:nvSpPr>
          <p:cNvPr id="7180" name="WordArt 25"/>
          <p:cNvSpPr>
            <a:spLocks noChangeArrowheads="1" noChangeShapeType="1" noTextEdit="1"/>
          </p:cNvSpPr>
          <p:nvPr/>
        </p:nvSpPr>
        <p:spPr bwMode="auto">
          <a:xfrm>
            <a:off x="3059113" y="765175"/>
            <a:ext cx="1057275" cy="3429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2400" kern="1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Tập đọc </a:t>
            </a:r>
            <a:endParaRPr lang="en-US" sz="2400" kern="10">
              <a:ln w="9525">
                <a:noFill/>
                <a:round/>
                <a:headEnd/>
                <a:tailEnd/>
              </a:ln>
              <a:gradFill rotWithShape="1">
                <a:gsLst>
                  <a:gs pos="0">
                    <a:srgbClr val="FFFF00"/>
                  </a:gs>
                  <a:gs pos="100000">
                    <a:srgbClr val="FF9933"/>
                  </a:gs>
                </a:gsLst>
                <a:path path="rect">
                  <a:fillToRect l="50000" t="50000" r="50000" b="50000"/>
                </a:path>
              </a:gradFill>
              <a:effectLst>
                <a:outerShdw dist="35921" dir="2700000" algn="ctr" rotWithShape="0">
                  <a:srgbClr val="C0C0C0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  <p:sp>
        <p:nvSpPr>
          <p:cNvPr id="7181" name="WordArt 26"/>
          <p:cNvSpPr>
            <a:spLocks noChangeArrowheads="1" noChangeShapeType="1" noTextEdit="1"/>
          </p:cNvSpPr>
          <p:nvPr/>
        </p:nvSpPr>
        <p:spPr bwMode="auto">
          <a:xfrm>
            <a:off x="2124075" y="1196975"/>
            <a:ext cx="3400425" cy="400050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0"/>
              </a:avLst>
            </a:prstTxWarp>
          </a:bodyPr>
          <a:lstStyle/>
          <a:p>
            <a:pPr algn="ctr"/>
            <a:r>
              <a:rPr lang="en-US" sz="2800" kern="1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Arial"/>
                <a:cs typeface="Arial"/>
              </a:rPr>
              <a:t>LÒNG DÂN ( tiếp theo)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3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3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8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07" name="Text Box 23"/>
          <p:cNvSpPr txBox="1">
            <a:spLocks noChangeArrowheads="1"/>
          </p:cNvSpPr>
          <p:nvPr/>
        </p:nvSpPr>
        <p:spPr bwMode="auto">
          <a:xfrm>
            <a:off x="0" y="1989138"/>
            <a:ext cx="388937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latin typeface="Arial" charset="0"/>
              </a:rPr>
              <a:t>* Luyện </a:t>
            </a:r>
            <a:r>
              <a:rPr lang="vi-VN" sz="2400" b="1">
                <a:latin typeface="Arial" charset="0"/>
              </a:rPr>
              <a:t>đ</a:t>
            </a:r>
            <a:r>
              <a:rPr lang="en-US" sz="2400" b="1">
                <a:latin typeface="Arial" charset="0"/>
              </a:rPr>
              <a:t>ọc diễm cảm: </a:t>
            </a:r>
          </a:p>
        </p:txBody>
      </p:sp>
      <p:sp>
        <p:nvSpPr>
          <p:cNvPr id="16409" name="Text Box 25"/>
          <p:cNvSpPr txBox="1">
            <a:spLocks noChangeArrowheads="1"/>
          </p:cNvSpPr>
          <p:nvPr/>
        </p:nvSpPr>
        <p:spPr bwMode="auto">
          <a:xfrm>
            <a:off x="250825" y="5013325"/>
            <a:ext cx="88931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2400" b="1">
              <a:latin typeface="Arial" charset="0"/>
            </a:endParaRPr>
          </a:p>
        </p:txBody>
      </p:sp>
      <p:sp>
        <p:nvSpPr>
          <p:cNvPr id="16411" name="Text Box 27"/>
          <p:cNvSpPr txBox="1">
            <a:spLocks noChangeArrowheads="1"/>
          </p:cNvSpPr>
          <p:nvPr/>
        </p:nvSpPr>
        <p:spPr bwMode="auto">
          <a:xfrm>
            <a:off x="179388" y="2420938"/>
            <a:ext cx="8748712" cy="3970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latin typeface="Arial" charset="0"/>
              </a:rPr>
              <a:t>Cai: -Hừm ! Thằng nhỏ ,lại </a:t>
            </a:r>
            <a:r>
              <a:rPr lang="vi-VN" sz="2400" b="1">
                <a:latin typeface="Arial" charset="0"/>
              </a:rPr>
              <a:t>đ</a:t>
            </a:r>
            <a:r>
              <a:rPr lang="en-US" sz="2400" b="1">
                <a:latin typeface="Arial" charset="0"/>
              </a:rPr>
              <a:t>ây .Ông </a:t>
            </a:r>
            <a:r>
              <a:rPr lang="vi-VN" sz="2400" b="1">
                <a:latin typeface="Arial" charset="0"/>
              </a:rPr>
              <a:t>đ</a:t>
            </a:r>
            <a:r>
              <a:rPr lang="en-US" sz="2400" b="1">
                <a:latin typeface="Arial" charset="0"/>
              </a:rPr>
              <a:t>ó phải tía mầy không ? Nói dối tao bắn .</a:t>
            </a:r>
          </a:p>
          <a:p>
            <a:pPr>
              <a:spcBef>
                <a:spcPct val="50000"/>
              </a:spcBef>
            </a:pPr>
            <a:r>
              <a:rPr lang="en-US" sz="2400" b="1">
                <a:latin typeface="Arial" charset="0"/>
              </a:rPr>
              <a:t>An: -Dạ, hổng phải tía …</a:t>
            </a:r>
          </a:p>
          <a:p>
            <a:pPr>
              <a:spcBef>
                <a:spcPct val="50000"/>
              </a:spcBef>
            </a:pPr>
            <a:r>
              <a:rPr lang="en-US" sz="2400" b="1">
                <a:latin typeface="Arial" charset="0"/>
              </a:rPr>
              <a:t>Cai: (</a:t>
            </a:r>
            <a:r>
              <a:rPr lang="en-US" sz="2400" b="1" i="1">
                <a:latin typeface="Arial" charset="0"/>
                <a:sym typeface="Wingdings" pitchFamily="2" charset="2"/>
              </a:rPr>
              <a:t>Hí hửng</a:t>
            </a:r>
            <a:r>
              <a:rPr lang="en-US" sz="2400" b="1">
                <a:latin typeface="Arial" charset="0"/>
                <a:sym typeface="Wingdings" pitchFamily="2" charset="2"/>
              </a:rPr>
              <a:t> )Ờ,giỏi !Vậy là ai nào ?</a:t>
            </a:r>
          </a:p>
          <a:p>
            <a:pPr>
              <a:spcBef>
                <a:spcPct val="50000"/>
              </a:spcBef>
            </a:pPr>
            <a:r>
              <a:rPr lang="en-US" sz="2400" b="1">
                <a:latin typeface="Arial" charset="0"/>
              </a:rPr>
              <a:t>An: -Dạ ,cháu … kêu bằng ba ,chứ hổng phải tía .</a:t>
            </a:r>
          </a:p>
          <a:p>
            <a:pPr>
              <a:spcBef>
                <a:spcPct val="50000"/>
              </a:spcBef>
            </a:pPr>
            <a:r>
              <a:rPr lang="en-US" sz="2400" b="1">
                <a:latin typeface="Arial" charset="0"/>
              </a:rPr>
              <a:t>Cai: -Thằng ranh! (</a:t>
            </a:r>
            <a:r>
              <a:rPr lang="en-US" sz="2400" b="1" i="1">
                <a:latin typeface="Arial" charset="0"/>
              </a:rPr>
              <a:t>Ngó chú cán bộ</a:t>
            </a:r>
            <a:r>
              <a:rPr lang="en-US" sz="2400" b="1">
                <a:latin typeface="Arial" charset="0"/>
              </a:rPr>
              <a:t> ) Giấy tờ </a:t>
            </a:r>
            <a:r>
              <a:rPr lang="vi-VN" sz="2400" b="1">
                <a:latin typeface="Arial" charset="0"/>
              </a:rPr>
              <a:t>đ</a:t>
            </a:r>
            <a:r>
              <a:rPr lang="en-US" sz="2400" b="1">
                <a:latin typeface="Arial" charset="0"/>
              </a:rPr>
              <a:t>âu ,</a:t>
            </a:r>
            <a:r>
              <a:rPr lang="vi-VN" sz="2400" b="1">
                <a:latin typeface="Arial" charset="0"/>
              </a:rPr>
              <a:t>đư</a:t>
            </a:r>
            <a:r>
              <a:rPr lang="en-US" sz="2400" b="1">
                <a:latin typeface="Arial" charset="0"/>
              </a:rPr>
              <a:t>a coi!</a:t>
            </a:r>
          </a:p>
          <a:p>
            <a:pPr>
              <a:spcBef>
                <a:spcPct val="50000"/>
              </a:spcBef>
            </a:pPr>
            <a:r>
              <a:rPr lang="en-US" sz="2400" b="1">
                <a:latin typeface="Arial" charset="0"/>
              </a:rPr>
              <a:t>Cán bộ </a:t>
            </a:r>
            <a:r>
              <a:rPr lang="en-US" sz="2400" b="1">
                <a:latin typeface="Arial" charset="0"/>
                <a:sym typeface="Wingdings" pitchFamily="2" charset="2"/>
              </a:rPr>
              <a:t>: ( </a:t>
            </a:r>
            <a:r>
              <a:rPr lang="en-US" sz="2400" b="1" i="1">
                <a:latin typeface="Arial" charset="0"/>
                <a:sym typeface="Wingdings" pitchFamily="2" charset="2"/>
              </a:rPr>
              <a:t>Giọng miễn c</a:t>
            </a:r>
            <a:r>
              <a:rPr lang="vi-VN" sz="2400" b="1" i="1">
                <a:latin typeface="Arial" charset="0"/>
                <a:sym typeface="Wingdings" pitchFamily="2" charset="2"/>
              </a:rPr>
              <a:t>ư</a:t>
            </a:r>
            <a:r>
              <a:rPr lang="en-US" sz="2400" b="1" i="1">
                <a:latin typeface="Arial" charset="0"/>
                <a:sym typeface="Wingdings" pitchFamily="2" charset="2"/>
              </a:rPr>
              <a:t>ỡng</a:t>
            </a:r>
            <a:r>
              <a:rPr lang="en-US" sz="2400" b="1">
                <a:latin typeface="Arial" charset="0"/>
                <a:sym typeface="Wingdings" pitchFamily="2" charset="2"/>
              </a:rPr>
              <a:t> ) Để tôi </a:t>
            </a:r>
            <a:r>
              <a:rPr lang="vi-VN" sz="2400" b="1">
                <a:latin typeface="Arial" charset="0"/>
                <a:sym typeface="Wingdings" pitchFamily="2" charset="2"/>
              </a:rPr>
              <a:t>đ</a:t>
            </a:r>
            <a:r>
              <a:rPr lang="en-US" sz="2400" b="1">
                <a:latin typeface="Arial" charset="0"/>
                <a:sym typeface="Wingdings" pitchFamily="2" charset="2"/>
              </a:rPr>
              <a:t>i lấy ( </a:t>
            </a:r>
            <a:r>
              <a:rPr lang="en-US" sz="2400" b="1" i="1">
                <a:latin typeface="Arial" charset="0"/>
                <a:sym typeface="Wingdings" pitchFamily="2" charset="2"/>
              </a:rPr>
              <a:t>chú toan </a:t>
            </a:r>
            <a:r>
              <a:rPr lang="vi-VN" sz="2400" b="1" i="1">
                <a:latin typeface="Arial" charset="0"/>
                <a:sym typeface="Wingdings" pitchFamily="2" charset="2"/>
              </a:rPr>
              <a:t>đ</a:t>
            </a:r>
            <a:r>
              <a:rPr lang="en-US" sz="2400" b="1" i="1">
                <a:latin typeface="Arial" charset="0"/>
                <a:sym typeface="Wingdings" pitchFamily="2" charset="2"/>
              </a:rPr>
              <a:t>i .cai cản lại</a:t>
            </a:r>
            <a:r>
              <a:rPr lang="en-US" sz="2400" b="1">
                <a:latin typeface="Arial" charset="0"/>
                <a:sym typeface="Wingdings" pitchFamily="2" charset="2"/>
              </a:rPr>
              <a:t> )</a:t>
            </a:r>
            <a:endParaRPr lang="en-US" sz="2400" b="1">
              <a:latin typeface="Arial" charset="0"/>
            </a:endParaRPr>
          </a:p>
        </p:txBody>
      </p:sp>
      <p:sp>
        <p:nvSpPr>
          <p:cNvPr id="8197" name="WordArt 30"/>
          <p:cNvSpPr>
            <a:spLocks noChangeArrowheads="1" noChangeShapeType="1" noTextEdit="1"/>
          </p:cNvSpPr>
          <p:nvPr/>
        </p:nvSpPr>
        <p:spPr bwMode="auto">
          <a:xfrm>
            <a:off x="3059113" y="765175"/>
            <a:ext cx="1057275" cy="3429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2400" kern="1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Tập đọc </a:t>
            </a:r>
            <a:endParaRPr lang="en-US" sz="2400" kern="10">
              <a:ln w="9525">
                <a:noFill/>
                <a:round/>
                <a:headEnd/>
                <a:tailEnd/>
              </a:ln>
              <a:gradFill rotWithShape="1">
                <a:gsLst>
                  <a:gs pos="0">
                    <a:srgbClr val="FFFF00"/>
                  </a:gs>
                  <a:gs pos="100000">
                    <a:srgbClr val="FF9933"/>
                  </a:gs>
                </a:gsLst>
                <a:path path="rect">
                  <a:fillToRect l="50000" t="50000" r="50000" b="50000"/>
                </a:path>
              </a:gradFill>
              <a:effectLst>
                <a:outerShdw dist="35921" dir="2700000" algn="ctr" rotWithShape="0">
                  <a:srgbClr val="C0C0C0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  <p:sp>
        <p:nvSpPr>
          <p:cNvPr id="8198" name="WordArt 31"/>
          <p:cNvSpPr>
            <a:spLocks noChangeArrowheads="1" noChangeShapeType="1" noTextEdit="1"/>
          </p:cNvSpPr>
          <p:nvPr/>
        </p:nvSpPr>
        <p:spPr bwMode="auto">
          <a:xfrm>
            <a:off x="2124075" y="1196975"/>
            <a:ext cx="3400425" cy="400050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0"/>
              </a:avLst>
            </a:prstTxWarp>
          </a:bodyPr>
          <a:lstStyle/>
          <a:p>
            <a:pPr algn="ctr"/>
            <a:r>
              <a:rPr lang="en-US" sz="2800" kern="1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Arial"/>
                <a:cs typeface="Arial"/>
              </a:rPr>
              <a:t>LÒNG DÂN ( tiếp theo)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4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4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1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4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64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64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64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407" grpId="0"/>
      <p:bldP spid="16409" grpId="0"/>
      <p:bldP spid="1641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WordArt 5"/>
          <p:cNvSpPr>
            <a:spLocks noChangeArrowheads="1" noChangeShapeType="1" noTextEdit="1"/>
          </p:cNvSpPr>
          <p:nvPr/>
        </p:nvSpPr>
        <p:spPr bwMode="auto">
          <a:xfrm>
            <a:off x="3059113" y="765175"/>
            <a:ext cx="1057275" cy="3429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2400" kern="1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Tập đọc </a:t>
            </a:r>
            <a:endParaRPr lang="en-US" sz="2400" kern="10">
              <a:ln w="9525">
                <a:noFill/>
                <a:round/>
                <a:headEnd/>
                <a:tailEnd/>
              </a:ln>
              <a:gradFill rotWithShape="1">
                <a:gsLst>
                  <a:gs pos="0">
                    <a:srgbClr val="FFFF00"/>
                  </a:gs>
                  <a:gs pos="100000">
                    <a:srgbClr val="FF9933"/>
                  </a:gs>
                </a:gsLst>
                <a:path path="rect">
                  <a:fillToRect l="50000" t="50000" r="50000" b="50000"/>
                </a:path>
              </a:gradFill>
              <a:effectLst>
                <a:outerShdw dist="35921" dir="2700000" algn="ctr" rotWithShape="0">
                  <a:srgbClr val="C0C0C0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  <p:sp>
        <p:nvSpPr>
          <p:cNvPr id="9219" name="WordArt 6"/>
          <p:cNvSpPr>
            <a:spLocks noChangeArrowheads="1" noChangeShapeType="1" noTextEdit="1"/>
          </p:cNvSpPr>
          <p:nvPr/>
        </p:nvSpPr>
        <p:spPr bwMode="auto">
          <a:xfrm>
            <a:off x="2124075" y="1196975"/>
            <a:ext cx="3400425" cy="400050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0"/>
              </a:avLst>
            </a:prstTxWarp>
          </a:bodyPr>
          <a:lstStyle/>
          <a:p>
            <a:pPr algn="ctr"/>
            <a:r>
              <a:rPr lang="en-US" sz="2800" kern="1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Arial"/>
                <a:cs typeface="Arial"/>
              </a:rPr>
              <a:t>LÒNG DÂN ( tiếp theo)</a:t>
            </a:r>
          </a:p>
        </p:txBody>
      </p:sp>
      <p:sp>
        <p:nvSpPr>
          <p:cNvPr id="29703" name="Text Box 7"/>
          <p:cNvSpPr txBox="1">
            <a:spLocks noChangeArrowheads="1"/>
          </p:cNvSpPr>
          <p:nvPr/>
        </p:nvSpPr>
        <p:spPr bwMode="auto">
          <a:xfrm>
            <a:off x="250825" y="2492375"/>
            <a:ext cx="8569325" cy="1754188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>
                <a:latin typeface="Arial" charset="0"/>
              </a:rPr>
              <a:t>* </a:t>
            </a:r>
            <a:r>
              <a:rPr lang="en-US" sz="3600" b="1" u="sng">
                <a:latin typeface="Arial" charset="0"/>
              </a:rPr>
              <a:t>Nội dung chính</a:t>
            </a:r>
            <a:r>
              <a:rPr lang="en-US" sz="3600" b="1">
                <a:latin typeface="Arial" charset="0"/>
              </a:rPr>
              <a:t> : Ca ngợi mẹ con dì N</a:t>
            </a:r>
            <a:r>
              <a:rPr lang="vi-VN" sz="3600" b="1">
                <a:latin typeface="Arial" charset="0"/>
              </a:rPr>
              <a:t>ă</a:t>
            </a:r>
            <a:r>
              <a:rPr lang="en-US" sz="3600" b="1">
                <a:latin typeface="Arial" charset="0"/>
              </a:rPr>
              <a:t>m dũng cảm ,m</a:t>
            </a:r>
            <a:r>
              <a:rPr lang="vi-VN" sz="3600" b="1">
                <a:latin typeface="Arial" charset="0"/>
              </a:rPr>
              <a:t>ư</a:t>
            </a:r>
            <a:r>
              <a:rPr lang="en-US" sz="3600" b="1">
                <a:latin typeface="Arial" charset="0"/>
              </a:rPr>
              <a:t>u trí lừa giặc cứu cán bộ .</a:t>
            </a:r>
          </a:p>
        </p:txBody>
      </p:sp>
      <p:sp>
        <p:nvSpPr>
          <p:cNvPr id="29704" name="Text Box 8"/>
          <p:cNvSpPr txBox="1">
            <a:spLocks noChangeArrowheads="1"/>
          </p:cNvSpPr>
          <p:nvPr/>
        </p:nvSpPr>
        <p:spPr bwMode="auto">
          <a:xfrm>
            <a:off x="179388" y="1916113"/>
            <a:ext cx="8569325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>
                <a:latin typeface="Arial" charset="0"/>
              </a:rPr>
              <a:t>* Hãy nêu nội dung chính của bài ? 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297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500"/>
                                        <p:tgtEl>
                                          <p:spTgt spid="297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4" presetID="53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" dur="500"/>
                                        <p:tgtEl>
                                          <p:spTgt spid="297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/>
                                        <p:tgtEl>
                                          <p:spTgt spid="297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7" dur="500"/>
                                        <p:tgtEl>
                                          <p:spTgt spid="2970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7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703" grpId="0" animBg="1"/>
      <p:bldP spid="29704" grpId="0"/>
      <p:bldP spid="29704" grpId="1"/>
    </p:bldLst>
  </p:timing>
</p:sld>
</file>

<file path=ppt/theme/theme1.xml><?xml version="1.0" encoding="utf-8"?>
<a:theme xmlns:a="http://schemas.openxmlformats.org/drawingml/2006/main" name="Stream">
  <a:themeElements>
    <a:clrScheme name="Stream 1">
      <a:dk1>
        <a:srgbClr val="000514"/>
      </a:dk1>
      <a:lt1>
        <a:srgbClr val="FFFFFF"/>
      </a:lt1>
      <a:dk2>
        <a:srgbClr val="003399"/>
      </a:dk2>
      <a:lt2>
        <a:srgbClr val="E5E5FF"/>
      </a:lt2>
      <a:accent1>
        <a:srgbClr val="0099CC"/>
      </a:accent1>
      <a:accent2>
        <a:srgbClr val="A886E0"/>
      </a:accent2>
      <a:accent3>
        <a:srgbClr val="AAADCA"/>
      </a:accent3>
      <a:accent4>
        <a:srgbClr val="DADADA"/>
      </a:accent4>
      <a:accent5>
        <a:srgbClr val="AACAE2"/>
      </a:accent5>
      <a:accent6>
        <a:srgbClr val="9879CB"/>
      </a:accent6>
      <a:hlink>
        <a:srgbClr val="FFCC00"/>
      </a:hlink>
      <a:folHlink>
        <a:srgbClr val="FFFFCC"/>
      </a:folHlink>
    </a:clrScheme>
    <a:fontScheme name="Stream">
      <a:majorFont>
        <a:latin typeface="Garamond"/>
        <a:ea typeface=""/>
        <a:cs typeface="Arial"/>
      </a:majorFont>
      <a:minorFont>
        <a:latin typeface="Garamond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ream 1">
        <a:dk1>
          <a:srgbClr val="000514"/>
        </a:dk1>
        <a:lt1>
          <a:srgbClr val="FFFFFF"/>
        </a:lt1>
        <a:dk2>
          <a:srgbClr val="003399"/>
        </a:dk2>
        <a:lt2>
          <a:srgbClr val="E5E5FF"/>
        </a:lt2>
        <a:accent1>
          <a:srgbClr val="0099CC"/>
        </a:accent1>
        <a:accent2>
          <a:srgbClr val="A886E0"/>
        </a:accent2>
        <a:accent3>
          <a:srgbClr val="AAADCA"/>
        </a:accent3>
        <a:accent4>
          <a:srgbClr val="DADADA"/>
        </a:accent4>
        <a:accent5>
          <a:srgbClr val="AACAE2"/>
        </a:accent5>
        <a:accent6>
          <a:srgbClr val="9879CB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2">
        <a:dk1>
          <a:srgbClr val="3E3E5C"/>
        </a:dk1>
        <a:lt1>
          <a:srgbClr val="FFFFFF"/>
        </a:lt1>
        <a:dk2>
          <a:srgbClr val="666699"/>
        </a:dk2>
        <a:lt2>
          <a:srgbClr val="DFDFE9"/>
        </a:lt2>
        <a:accent1>
          <a:srgbClr val="CC66FF"/>
        </a:accent1>
        <a:accent2>
          <a:srgbClr val="679ACD"/>
        </a:accent2>
        <a:accent3>
          <a:srgbClr val="B8B8CA"/>
        </a:accent3>
        <a:accent4>
          <a:srgbClr val="DADADA"/>
        </a:accent4>
        <a:accent5>
          <a:srgbClr val="E2B8FF"/>
        </a:accent5>
        <a:accent6>
          <a:srgbClr val="5D8BBA"/>
        </a:accent6>
        <a:hlink>
          <a:srgbClr val="CCE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3">
        <a:dk1>
          <a:srgbClr val="2A5400"/>
        </a:dk1>
        <a:lt1>
          <a:srgbClr val="FFFFFF"/>
        </a:lt1>
        <a:dk2>
          <a:srgbClr val="4A9400"/>
        </a:dk2>
        <a:lt2>
          <a:srgbClr val="BAE8BA"/>
        </a:lt2>
        <a:accent1>
          <a:srgbClr val="33CC33"/>
        </a:accent1>
        <a:accent2>
          <a:srgbClr val="99CC00"/>
        </a:accent2>
        <a:accent3>
          <a:srgbClr val="B1C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99FF33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4">
        <a:dk1>
          <a:srgbClr val="000000"/>
        </a:dk1>
        <a:lt1>
          <a:srgbClr val="FFFFFF"/>
        </a:lt1>
        <a:dk2>
          <a:srgbClr val="51596D"/>
        </a:dk2>
        <a:lt2>
          <a:srgbClr val="DDDDDD"/>
        </a:lt2>
        <a:accent1>
          <a:srgbClr val="787E8A"/>
        </a:accent1>
        <a:accent2>
          <a:srgbClr val="339966"/>
        </a:accent2>
        <a:accent3>
          <a:srgbClr val="B3B5BA"/>
        </a:accent3>
        <a:accent4>
          <a:srgbClr val="DADADA"/>
        </a:accent4>
        <a:accent5>
          <a:srgbClr val="BEC0C4"/>
        </a:accent5>
        <a:accent6>
          <a:srgbClr val="2D8A5C"/>
        </a:accent6>
        <a:hlink>
          <a:srgbClr val="00FFFF"/>
        </a:hlink>
        <a:folHlink>
          <a:srgbClr val="74B6D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5">
        <a:dk1>
          <a:srgbClr val="5C1F00"/>
        </a:dk1>
        <a:lt1>
          <a:srgbClr val="FFFFFF"/>
        </a:lt1>
        <a:dk2>
          <a:srgbClr val="8C0000"/>
        </a:dk2>
        <a:lt2>
          <a:srgbClr val="DFD293"/>
        </a:lt2>
        <a:accent1>
          <a:srgbClr val="FF6845"/>
        </a:accent1>
        <a:accent2>
          <a:srgbClr val="BE7960"/>
        </a:accent2>
        <a:accent3>
          <a:srgbClr val="C5AAAA"/>
        </a:accent3>
        <a:accent4>
          <a:srgbClr val="DADADA"/>
        </a:accent4>
        <a:accent5>
          <a:srgbClr val="FFB9B0"/>
        </a:accent5>
        <a:accent6>
          <a:srgbClr val="AC6D56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6">
        <a:dk1>
          <a:srgbClr val="5E4444"/>
        </a:dk1>
        <a:lt1>
          <a:srgbClr val="F7F3F3"/>
        </a:lt1>
        <a:dk2>
          <a:srgbClr val="8A6362"/>
        </a:dk2>
        <a:lt2>
          <a:srgbClr val="D8C1BA"/>
        </a:lt2>
        <a:accent1>
          <a:srgbClr val="CC6600"/>
        </a:accent1>
        <a:accent2>
          <a:srgbClr val="C16059"/>
        </a:accent2>
        <a:accent3>
          <a:srgbClr val="C4B7B7"/>
        </a:accent3>
        <a:accent4>
          <a:srgbClr val="D3D0D0"/>
        </a:accent4>
        <a:accent5>
          <a:srgbClr val="E2B8AA"/>
        </a:accent5>
        <a:accent6>
          <a:srgbClr val="AF5650"/>
        </a:accent6>
        <a:hlink>
          <a:srgbClr val="FFCC00"/>
        </a:hlink>
        <a:folHlink>
          <a:srgbClr val="CBB55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7">
        <a:dk1>
          <a:srgbClr val="7F6737"/>
        </a:dk1>
        <a:lt1>
          <a:srgbClr val="FFFFFF"/>
        </a:lt1>
        <a:dk2>
          <a:srgbClr val="BFA673"/>
        </a:dk2>
        <a:lt2>
          <a:srgbClr val="E6E3AA"/>
        </a:lt2>
        <a:accent1>
          <a:srgbClr val="FFCC00"/>
        </a:accent1>
        <a:accent2>
          <a:srgbClr val="808000"/>
        </a:accent2>
        <a:accent3>
          <a:srgbClr val="DCD0BC"/>
        </a:accent3>
        <a:accent4>
          <a:srgbClr val="DADADA"/>
        </a:accent4>
        <a:accent5>
          <a:srgbClr val="FFE2AA"/>
        </a:accent5>
        <a:accent6>
          <a:srgbClr val="737300"/>
        </a:accent6>
        <a:hlink>
          <a:srgbClr val="784700"/>
        </a:hlink>
        <a:folHlink>
          <a:srgbClr val="9A7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8">
        <a:dk1>
          <a:srgbClr val="4B2500"/>
        </a:dk1>
        <a:lt1>
          <a:srgbClr val="F9F0D3"/>
        </a:lt1>
        <a:dk2>
          <a:srgbClr val="A69564"/>
        </a:dk2>
        <a:lt2>
          <a:srgbClr val="EFDEAF"/>
        </a:lt2>
        <a:accent1>
          <a:srgbClr val="FFFFE3"/>
        </a:accent1>
        <a:accent2>
          <a:srgbClr val="BFBFA7"/>
        </a:accent2>
        <a:accent3>
          <a:srgbClr val="FBF6E6"/>
        </a:accent3>
        <a:accent4>
          <a:srgbClr val="3F1E00"/>
        </a:accent4>
        <a:accent5>
          <a:srgbClr val="FFFFEF"/>
        </a:accent5>
        <a:accent6>
          <a:srgbClr val="ADAD97"/>
        </a:accent6>
        <a:hlink>
          <a:srgbClr val="7B6D47"/>
        </a:hlink>
        <a:folHlink>
          <a:srgbClr val="A99D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eam 9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EC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2D2D8A"/>
        </a:accent6>
        <a:hlink>
          <a:srgbClr val="6600FF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Stream</Template>
  <TotalTime>230</TotalTime>
  <Words>497</Words>
  <Application>Microsoft Office PowerPoint</Application>
  <PresentationFormat>On-screen Show (4:3)</PresentationFormat>
  <Paragraphs>56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VNI-Times</vt:lpstr>
      <vt:lpstr>Arial</vt:lpstr>
      <vt:lpstr>Garamond</vt:lpstr>
      <vt:lpstr>Wingdings</vt:lpstr>
      <vt:lpstr>Calibri</vt:lpstr>
      <vt:lpstr>Stream</vt:lpstr>
      <vt:lpstr>Slide 1</vt:lpstr>
      <vt:lpstr>Slide 2</vt:lpstr>
      <vt:lpstr>Slide 3</vt:lpstr>
      <vt:lpstr>Slide 4</vt:lpstr>
      <vt:lpstr>Slide 5</vt:lpstr>
      <vt:lpstr>Slide 6</vt:lpstr>
      <vt:lpstr>Slide 7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Thanh An</dc:creator>
  <cp:lastModifiedBy>CSTeam</cp:lastModifiedBy>
  <cp:revision>15</cp:revision>
  <dcterms:created xsi:type="dcterms:W3CDTF">2010-09-06T08:30:52Z</dcterms:created>
  <dcterms:modified xsi:type="dcterms:W3CDTF">2016-06-30T02:53:06Z</dcterms:modified>
</cp:coreProperties>
</file>